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8" r:id="rId2"/>
    <p:sldMasterId id="2147483740" r:id="rId3"/>
  </p:sldMasterIdLst>
  <p:notesMasterIdLst>
    <p:notesMasterId r:id="rId19"/>
  </p:notesMasterIdLst>
  <p:sldIdLst>
    <p:sldId id="256" r:id="rId4"/>
    <p:sldId id="4236" r:id="rId5"/>
    <p:sldId id="4366" r:id="rId6"/>
    <p:sldId id="4327" r:id="rId7"/>
    <p:sldId id="4358" r:id="rId8"/>
    <p:sldId id="4347" r:id="rId9"/>
    <p:sldId id="4368" r:id="rId10"/>
    <p:sldId id="4310" r:id="rId11"/>
    <p:sldId id="4369" r:id="rId12"/>
    <p:sldId id="4370" r:id="rId13"/>
    <p:sldId id="4371" r:id="rId14"/>
    <p:sldId id="4372" r:id="rId15"/>
    <p:sldId id="4373" r:id="rId16"/>
    <p:sldId id="4374"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F936670-801C-4211-80A6-3DA01D09EA10}">
          <p14:sldIdLst>
            <p14:sldId id="256"/>
            <p14:sldId id="4236"/>
            <p14:sldId id="4366"/>
            <p14:sldId id="4327"/>
            <p14:sldId id="4358"/>
            <p14:sldId id="4347"/>
            <p14:sldId id="4368"/>
            <p14:sldId id="4310"/>
            <p14:sldId id="4369"/>
            <p14:sldId id="4370"/>
            <p14:sldId id="4371"/>
            <p14:sldId id="4372"/>
            <p14:sldId id="4373"/>
            <p14:sldId id="4374"/>
            <p14:sldId id="26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0309"/>
    <a:srgbClr val="101921"/>
    <a:srgbClr val="F9C200"/>
    <a:srgbClr val="A2A2A2"/>
    <a:srgbClr val="F37825"/>
    <a:srgbClr val="4272CA"/>
    <a:srgbClr val="4B78CA"/>
    <a:srgbClr val="ED1C24"/>
    <a:srgbClr val="FFFFFF"/>
    <a:srgbClr val="1D4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18" autoAdjust="0"/>
    <p:restoredTop sz="93621" autoAdjust="0"/>
  </p:normalViewPr>
  <p:slideViewPr>
    <p:cSldViewPr showGuides="1">
      <p:cViewPr varScale="1">
        <p:scale>
          <a:sx n="87" d="100"/>
          <a:sy n="87" d="100"/>
        </p:scale>
        <p:origin x="490" y="77"/>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CA7241-986B-4804-9D3D-33929E68C162}" type="datetimeFigureOut">
              <a:rPr lang="en-US" smtClean="0"/>
              <a:t>12/30/2023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A5B50E-02B0-4AAA-8B07-B0C83F9C1110}" type="slidenum">
              <a:rPr lang="en-US" smtClean="0"/>
              <a:t>‹#›</a:t>
            </a:fld>
            <a:endParaRPr lang="en-US"/>
          </a:p>
        </p:txBody>
      </p:sp>
    </p:spTree>
    <p:extLst>
      <p:ext uri="{BB962C8B-B14F-4D97-AF65-F5344CB8AC3E}">
        <p14:creationId xmlns:p14="http://schemas.microsoft.com/office/powerpoint/2010/main" val="4254017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01921"/>
        </a:solidFill>
        <a:effectLst/>
      </p:bgPr>
    </p:bg>
    <p:spTree>
      <p:nvGrpSpPr>
        <p:cNvPr id="1" name=""/>
        <p:cNvGrpSpPr/>
        <p:nvPr/>
      </p:nvGrpSpPr>
      <p:grpSpPr>
        <a:xfrm>
          <a:off x="0" y="0"/>
          <a:ext cx="0" cy="0"/>
          <a:chOff x="0" y="0"/>
          <a:chExt cx="0" cy="0"/>
        </a:xfrm>
      </p:grpSpPr>
      <p:sp>
        <p:nvSpPr>
          <p:cNvPr id="7" name="object 46">
            <a:extLst>
              <a:ext uri="{FF2B5EF4-FFF2-40B4-BE49-F238E27FC236}">
                <a16:creationId xmlns:a16="http://schemas.microsoft.com/office/drawing/2014/main" id="{C771878D-87FD-4D14-B1B0-E589FE54F23B}"/>
              </a:ext>
            </a:extLst>
          </p:cNvPr>
          <p:cNvSpPr/>
          <p:nvPr userDrawn="1"/>
        </p:nvSpPr>
        <p:spPr>
          <a:xfrm>
            <a:off x="690856" y="662088"/>
            <a:ext cx="1974371" cy="2006973"/>
          </a:xfrm>
          <a:custGeom>
            <a:avLst/>
            <a:gdLst/>
            <a:ahLst/>
            <a:cxnLst/>
            <a:rect l="l" t="t" r="r" b="b"/>
            <a:pathLst>
              <a:path w="3835527" h="3898861">
                <a:moveTo>
                  <a:pt x="1899691" y="1510715"/>
                </a:moveTo>
                <a:lnTo>
                  <a:pt x="1320711" y="9067"/>
                </a:lnTo>
                <a:lnTo>
                  <a:pt x="497522" y="470433"/>
                </a:lnTo>
                <a:lnTo>
                  <a:pt x="1528737" y="1736877"/>
                </a:lnTo>
                <a:lnTo>
                  <a:pt x="1519732" y="1755000"/>
                </a:lnTo>
                <a:lnTo>
                  <a:pt x="0" y="1483575"/>
                </a:lnTo>
                <a:lnTo>
                  <a:pt x="0" y="2406269"/>
                </a:lnTo>
                <a:lnTo>
                  <a:pt x="1537804" y="2134908"/>
                </a:lnTo>
                <a:lnTo>
                  <a:pt x="1546872" y="2152967"/>
                </a:lnTo>
                <a:lnTo>
                  <a:pt x="497522" y="3419411"/>
                </a:lnTo>
                <a:lnTo>
                  <a:pt x="1275448" y="3898861"/>
                </a:lnTo>
                <a:lnTo>
                  <a:pt x="1881568" y="2379129"/>
                </a:lnTo>
                <a:lnTo>
                  <a:pt x="1899691" y="2361057"/>
                </a:lnTo>
                <a:lnTo>
                  <a:pt x="2487625" y="3889844"/>
                </a:lnTo>
                <a:lnTo>
                  <a:pt x="3319881" y="3419411"/>
                </a:lnTo>
                <a:lnTo>
                  <a:pt x="2261527" y="2180107"/>
                </a:lnTo>
                <a:lnTo>
                  <a:pt x="2270582" y="2152967"/>
                </a:lnTo>
                <a:lnTo>
                  <a:pt x="3835527" y="2406269"/>
                </a:lnTo>
                <a:lnTo>
                  <a:pt x="3835527" y="1483575"/>
                </a:lnTo>
                <a:lnTo>
                  <a:pt x="2270582" y="1764004"/>
                </a:lnTo>
                <a:lnTo>
                  <a:pt x="2270582" y="1736877"/>
                </a:lnTo>
                <a:lnTo>
                  <a:pt x="3319881" y="461365"/>
                </a:lnTo>
                <a:lnTo>
                  <a:pt x="2505748" y="0"/>
                </a:lnTo>
                <a:lnTo>
                  <a:pt x="1926831" y="1510715"/>
                </a:lnTo>
                <a:lnTo>
                  <a:pt x="1899691" y="1510715"/>
                </a:lnTo>
                <a:close/>
              </a:path>
            </a:pathLst>
          </a:custGeom>
          <a:solidFill>
            <a:srgbClr val="C3A068"/>
          </a:solidFill>
        </p:spPr>
        <p:txBody>
          <a:bodyPr wrap="square" lIns="0" tIns="0" rIns="0" bIns="0" rtlCol="0">
            <a:noAutofit/>
          </a:bodyPr>
          <a:lstStyle/>
          <a:p>
            <a:endParaRPr sz="798"/>
          </a:p>
        </p:txBody>
      </p:sp>
      <p:sp>
        <p:nvSpPr>
          <p:cNvPr id="8" name="Rectangle 7">
            <a:extLst>
              <a:ext uri="{FF2B5EF4-FFF2-40B4-BE49-F238E27FC236}">
                <a16:creationId xmlns:a16="http://schemas.microsoft.com/office/drawing/2014/main" id="{39B26F03-A562-4598-8288-892E917EB519}"/>
              </a:ext>
            </a:extLst>
          </p:cNvPr>
          <p:cNvSpPr/>
          <p:nvPr userDrawn="1"/>
        </p:nvSpPr>
        <p:spPr>
          <a:xfrm>
            <a:off x="4701956" y="2694497"/>
            <a:ext cx="5210140" cy="741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4000" dirty="0">
                <a:solidFill>
                  <a:srgbClr val="ED1C24"/>
                </a:solidFill>
                <a:latin typeface="Bebas Neue" panose="020B0606020202050201" pitchFamily="34" charset="0"/>
              </a:rPr>
              <a:t>Kanoon Iran Novin</a:t>
            </a:r>
          </a:p>
        </p:txBody>
      </p:sp>
      <p:sp>
        <p:nvSpPr>
          <p:cNvPr id="9" name="Rectangle 8">
            <a:extLst>
              <a:ext uri="{FF2B5EF4-FFF2-40B4-BE49-F238E27FC236}">
                <a16:creationId xmlns:a16="http://schemas.microsoft.com/office/drawing/2014/main" id="{C36F8AE9-9620-4ED6-858B-0BB907D5EDAD}"/>
              </a:ext>
            </a:extLst>
          </p:cNvPr>
          <p:cNvSpPr/>
          <p:nvPr userDrawn="1"/>
        </p:nvSpPr>
        <p:spPr>
          <a:xfrm>
            <a:off x="4701955" y="3302400"/>
            <a:ext cx="5210141" cy="741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dirty="0">
                <a:solidFill>
                  <a:srgbClr val="C3A068"/>
                </a:solidFill>
                <a:latin typeface="Bebas Neue" panose="020B0606020202050201" pitchFamily="34" charset="0"/>
              </a:rPr>
              <a:t>FULL SERVICE ADVERTISING &amp; MAEKRTING AGENCY</a:t>
            </a:r>
          </a:p>
        </p:txBody>
      </p:sp>
      <p:grpSp>
        <p:nvGrpSpPr>
          <p:cNvPr id="10" name="Group 9">
            <a:extLst>
              <a:ext uri="{FF2B5EF4-FFF2-40B4-BE49-F238E27FC236}">
                <a16:creationId xmlns:a16="http://schemas.microsoft.com/office/drawing/2014/main" id="{034D6DAB-94DA-4154-9575-83AFA135A261}"/>
              </a:ext>
            </a:extLst>
          </p:cNvPr>
          <p:cNvGrpSpPr/>
          <p:nvPr userDrawn="1"/>
        </p:nvGrpSpPr>
        <p:grpSpPr>
          <a:xfrm>
            <a:off x="5646820" y="5306467"/>
            <a:ext cx="898360" cy="758234"/>
            <a:chOff x="4250456" y="3987871"/>
            <a:chExt cx="1012113" cy="854245"/>
          </a:xfrm>
        </p:grpSpPr>
        <p:sp>
          <p:nvSpPr>
            <p:cNvPr id="11" name="object 112">
              <a:extLst>
                <a:ext uri="{FF2B5EF4-FFF2-40B4-BE49-F238E27FC236}">
                  <a16:creationId xmlns:a16="http://schemas.microsoft.com/office/drawing/2014/main" id="{A1E1A86A-3844-4F96-9AF0-8BDD704E1845}"/>
                </a:ext>
              </a:extLst>
            </p:cNvPr>
            <p:cNvSpPr/>
            <p:nvPr/>
          </p:nvSpPr>
          <p:spPr>
            <a:xfrm>
              <a:off x="4321227" y="3987871"/>
              <a:ext cx="862027" cy="854245"/>
            </a:xfrm>
            <a:custGeom>
              <a:avLst/>
              <a:gdLst/>
              <a:ahLst/>
              <a:cxnLst/>
              <a:rect l="l" t="t" r="r" b="b"/>
              <a:pathLst>
                <a:path w="1385823" h="1373314">
                  <a:moveTo>
                    <a:pt x="1088009" y="1373314"/>
                  </a:moveTo>
                  <a:lnTo>
                    <a:pt x="1112434" y="1372327"/>
                  </a:lnTo>
                  <a:lnTo>
                    <a:pt x="1136315" y="1369416"/>
                  </a:lnTo>
                  <a:lnTo>
                    <a:pt x="1182141" y="1358131"/>
                  </a:lnTo>
                  <a:lnTo>
                    <a:pt x="1224871" y="1340072"/>
                  </a:lnTo>
                  <a:lnTo>
                    <a:pt x="1263894" y="1315853"/>
                  </a:lnTo>
                  <a:lnTo>
                    <a:pt x="1298595" y="1286086"/>
                  </a:lnTo>
                  <a:lnTo>
                    <a:pt x="1328362" y="1251384"/>
                  </a:lnTo>
                  <a:lnTo>
                    <a:pt x="1352582" y="1212362"/>
                  </a:lnTo>
                  <a:lnTo>
                    <a:pt x="1370641" y="1169631"/>
                  </a:lnTo>
                  <a:lnTo>
                    <a:pt x="1381926" y="1123806"/>
                  </a:lnTo>
                  <a:lnTo>
                    <a:pt x="1385824" y="1075499"/>
                  </a:lnTo>
                  <a:lnTo>
                    <a:pt x="1385824" y="297827"/>
                  </a:lnTo>
                  <a:lnTo>
                    <a:pt x="1381926" y="249517"/>
                  </a:lnTo>
                  <a:lnTo>
                    <a:pt x="1370641" y="203689"/>
                  </a:lnTo>
                  <a:lnTo>
                    <a:pt x="1352582" y="160956"/>
                  </a:lnTo>
                  <a:lnTo>
                    <a:pt x="1328362" y="121932"/>
                  </a:lnTo>
                  <a:lnTo>
                    <a:pt x="1298595" y="87229"/>
                  </a:lnTo>
                  <a:lnTo>
                    <a:pt x="1263894" y="57462"/>
                  </a:lnTo>
                  <a:lnTo>
                    <a:pt x="1224871" y="33242"/>
                  </a:lnTo>
                  <a:lnTo>
                    <a:pt x="1182141" y="15183"/>
                  </a:lnTo>
                  <a:lnTo>
                    <a:pt x="1136315" y="3897"/>
                  </a:lnTo>
                  <a:lnTo>
                    <a:pt x="1088009" y="0"/>
                  </a:lnTo>
                  <a:lnTo>
                    <a:pt x="297815" y="0"/>
                  </a:lnTo>
                  <a:lnTo>
                    <a:pt x="249508" y="3897"/>
                  </a:lnTo>
                  <a:lnTo>
                    <a:pt x="203682" y="15183"/>
                  </a:lnTo>
                  <a:lnTo>
                    <a:pt x="160952" y="33242"/>
                  </a:lnTo>
                  <a:lnTo>
                    <a:pt x="121929" y="57462"/>
                  </a:lnTo>
                  <a:lnTo>
                    <a:pt x="87228" y="87229"/>
                  </a:lnTo>
                  <a:lnTo>
                    <a:pt x="57461" y="121932"/>
                  </a:lnTo>
                  <a:lnTo>
                    <a:pt x="33241" y="160956"/>
                  </a:lnTo>
                  <a:lnTo>
                    <a:pt x="15182" y="203689"/>
                  </a:lnTo>
                  <a:lnTo>
                    <a:pt x="3897" y="249517"/>
                  </a:lnTo>
                  <a:lnTo>
                    <a:pt x="0" y="297827"/>
                  </a:lnTo>
                  <a:lnTo>
                    <a:pt x="0" y="1075499"/>
                  </a:lnTo>
                  <a:lnTo>
                    <a:pt x="3897" y="1123806"/>
                  </a:lnTo>
                  <a:lnTo>
                    <a:pt x="15182" y="1169631"/>
                  </a:lnTo>
                  <a:lnTo>
                    <a:pt x="33241" y="1212362"/>
                  </a:lnTo>
                  <a:lnTo>
                    <a:pt x="57461" y="1251384"/>
                  </a:lnTo>
                  <a:lnTo>
                    <a:pt x="87228" y="1286086"/>
                  </a:lnTo>
                  <a:lnTo>
                    <a:pt x="121929" y="1315853"/>
                  </a:lnTo>
                  <a:lnTo>
                    <a:pt x="160952" y="1340072"/>
                  </a:lnTo>
                  <a:lnTo>
                    <a:pt x="203682" y="1358131"/>
                  </a:lnTo>
                  <a:lnTo>
                    <a:pt x="249508" y="1369416"/>
                  </a:lnTo>
                  <a:lnTo>
                    <a:pt x="297815" y="1373314"/>
                  </a:lnTo>
                  <a:lnTo>
                    <a:pt x="1088009" y="1373314"/>
                  </a:lnTo>
                  <a:close/>
                </a:path>
              </a:pathLst>
            </a:custGeom>
            <a:solidFill>
              <a:srgbClr val="ED1C24"/>
            </a:solidFill>
          </p:spPr>
          <p:txBody>
            <a:bodyPr wrap="square" lIns="0" tIns="0" rIns="0" bIns="0" rtlCol="0">
              <a:noAutofit/>
            </a:bodyPr>
            <a:lstStyle/>
            <a:p>
              <a:pPr rtl="0"/>
              <a:endParaRPr sz="600" dirty="0"/>
            </a:p>
          </p:txBody>
        </p:sp>
        <p:sp>
          <p:nvSpPr>
            <p:cNvPr id="12" name="object 113">
              <a:extLst>
                <a:ext uri="{FF2B5EF4-FFF2-40B4-BE49-F238E27FC236}">
                  <a16:creationId xmlns:a16="http://schemas.microsoft.com/office/drawing/2014/main" id="{FC790D84-E6B6-4E15-AFC4-A28E42A0AB1F}"/>
                </a:ext>
              </a:extLst>
            </p:cNvPr>
            <p:cNvSpPr/>
            <p:nvPr/>
          </p:nvSpPr>
          <p:spPr>
            <a:xfrm>
              <a:off x="4661190" y="4159223"/>
              <a:ext cx="177050" cy="177050"/>
            </a:xfrm>
            <a:custGeom>
              <a:avLst/>
              <a:gdLst/>
              <a:ahLst/>
              <a:cxnLst/>
              <a:rect l="l" t="t" r="r" b="b"/>
              <a:pathLst>
                <a:path w="284632" h="284632">
                  <a:moveTo>
                    <a:pt x="284632" y="142316"/>
                  </a:moveTo>
                  <a:lnTo>
                    <a:pt x="283883" y="127629"/>
                  </a:lnTo>
                  <a:lnTo>
                    <a:pt x="281686" y="113370"/>
                  </a:lnTo>
                  <a:lnTo>
                    <a:pt x="278113" y="99614"/>
                  </a:lnTo>
                  <a:lnTo>
                    <a:pt x="273240" y="86434"/>
                  </a:lnTo>
                  <a:lnTo>
                    <a:pt x="267138" y="73904"/>
                  </a:lnTo>
                  <a:lnTo>
                    <a:pt x="259883" y="62097"/>
                  </a:lnTo>
                  <a:lnTo>
                    <a:pt x="251547" y="51087"/>
                  </a:lnTo>
                  <a:lnTo>
                    <a:pt x="242204" y="40947"/>
                  </a:lnTo>
                  <a:lnTo>
                    <a:pt x="231927" y="31752"/>
                  </a:lnTo>
                  <a:lnTo>
                    <a:pt x="220791" y="23575"/>
                  </a:lnTo>
                  <a:lnTo>
                    <a:pt x="208869" y="16490"/>
                  </a:lnTo>
                  <a:lnTo>
                    <a:pt x="196235" y="10570"/>
                  </a:lnTo>
                  <a:lnTo>
                    <a:pt x="182962" y="5889"/>
                  </a:lnTo>
                  <a:lnTo>
                    <a:pt x="169123" y="2521"/>
                  </a:lnTo>
                  <a:lnTo>
                    <a:pt x="154793" y="539"/>
                  </a:lnTo>
                  <a:lnTo>
                    <a:pt x="142316" y="0"/>
                  </a:lnTo>
                  <a:lnTo>
                    <a:pt x="127624" y="748"/>
                  </a:lnTo>
                  <a:lnTo>
                    <a:pt x="113363" y="2946"/>
                  </a:lnTo>
                  <a:lnTo>
                    <a:pt x="99605" y="6519"/>
                  </a:lnTo>
                  <a:lnTo>
                    <a:pt x="86423" y="11394"/>
                  </a:lnTo>
                  <a:lnTo>
                    <a:pt x="73893" y="17496"/>
                  </a:lnTo>
                  <a:lnTo>
                    <a:pt x="62086" y="24752"/>
                  </a:lnTo>
                  <a:lnTo>
                    <a:pt x="51076" y="33089"/>
                  </a:lnTo>
                  <a:lnTo>
                    <a:pt x="40938" y="42433"/>
                  </a:lnTo>
                  <a:lnTo>
                    <a:pt x="31744" y="52709"/>
                  </a:lnTo>
                  <a:lnTo>
                    <a:pt x="23569" y="63846"/>
                  </a:lnTo>
                  <a:lnTo>
                    <a:pt x="16485" y="75768"/>
                  </a:lnTo>
                  <a:lnTo>
                    <a:pt x="10567" y="88402"/>
                  </a:lnTo>
                  <a:lnTo>
                    <a:pt x="5887" y="101674"/>
                  </a:lnTo>
                  <a:lnTo>
                    <a:pt x="2520" y="115512"/>
                  </a:lnTo>
                  <a:lnTo>
                    <a:pt x="539" y="129840"/>
                  </a:lnTo>
                  <a:lnTo>
                    <a:pt x="0" y="142316"/>
                  </a:lnTo>
                  <a:lnTo>
                    <a:pt x="748" y="157003"/>
                  </a:lnTo>
                  <a:lnTo>
                    <a:pt x="2945" y="171261"/>
                  </a:lnTo>
                  <a:lnTo>
                    <a:pt x="6517" y="185017"/>
                  </a:lnTo>
                  <a:lnTo>
                    <a:pt x="11390" y="198197"/>
                  </a:lnTo>
                  <a:lnTo>
                    <a:pt x="17491" y="210728"/>
                  </a:lnTo>
                  <a:lnTo>
                    <a:pt x="24745" y="222535"/>
                  </a:lnTo>
                  <a:lnTo>
                    <a:pt x="33081" y="233545"/>
                  </a:lnTo>
                  <a:lnTo>
                    <a:pt x="42423" y="243684"/>
                  </a:lnTo>
                  <a:lnTo>
                    <a:pt x="52699" y="252879"/>
                  </a:lnTo>
                  <a:lnTo>
                    <a:pt x="63834" y="261056"/>
                  </a:lnTo>
                  <a:lnTo>
                    <a:pt x="75756" y="268141"/>
                  </a:lnTo>
                  <a:lnTo>
                    <a:pt x="88391" y="274061"/>
                  </a:lnTo>
                  <a:lnTo>
                    <a:pt x="101665" y="278742"/>
                  </a:lnTo>
                  <a:lnTo>
                    <a:pt x="115505" y="282111"/>
                  </a:lnTo>
                  <a:lnTo>
                    <a:pt x="129836" y="284092"/>
                  </a:lnTo>
                  <a:lnTo>
                    <a:pt x="142316" y="284632"/>
                  </a:lnTo>
                  <a:lnTo>
                    <a:pt x="157005" y="283883"/>
                  </a:lnTo>
                  <a:lnTo>
                    <a:pt x="171265" y="281685"/>
                  </a:lnTo>
                  <a:lnTo>
                    <a:pt x="185022" y="278112"/>
                  </a:lnTo>
                  <a:lnTo>
                    <a:pt x="198203" y="273238"/>
                  </a:lnTo>
                  <a:lnTo>
                    <a:pt x="210733" y="267136"/>
                  </a:lnTo>
                  <a:lnTo>
                    <a:pt x="222540" y="259879"/>
                  </a:lnTo>
                  <a:lnTo>
                    <a:pt x="233550" y="251542"/>
                  </a:lnTo>
                  <a:lnTo>
                    <a:pt x="243689" y="242199"/>
                  </a:lnTo>
                  <a:lnTo>
                    <a:pt x="252883" y="231922"/>
                  </a:lnTo>
                  <a:lnTo>
                    <a:pt x="261059" y="220786"/>
                  </a:lnTo>
                  <a:lnTo>
                    <a:pt x="268144" y="208864"/>
                  </a:lnTo>
                  <a:lnTo>
                    <a:pt x="274063" y="196230"/>
                  </a:lnTo>
                  <a:lnTo>
                    <a:pt x="278743" y="182957"/>
                  </a:lnTo>
                  <a:lnTo>
                    <a:pt x="282111" y="169120"/>
                  </a:lnTo>
                  <a:lnTo>
                    <a:pt x="284092" y="154791"/>
                  </a:lnTo>
                  <a:lnTo>
                    <a:pt x="284632" y="142316"/>
                  </a:lnTo>
                  <a:close/>
                </a:path>
              </a:pathLst>
            </a:custGeom>
            <a:solidFill>
              <a:srgbClr val="C3A068"/>
            </a:solidFill>
          </p:spPr>
          <p:txBody>
            <a:bodyPr wrap="square" lIns="0" tIns="0" rIns="0" bIns="0" rtlCol="0">
              <a:noAutofit/>
            </a:bodyPr>
            <a:lstStyle/>
            <a:p>
              <a:pPr rtl="0"/>
              <a:endParaRPr sz="600"/>
            </a:p>
          </p:txBody>
        </p:sp>
        <p:sp>
          <p:nvSpPr>
            <p:cNvPr id="13" name="object 114">
              <a:extLst>
                <a:ext uri="{FF2B5EF4-FFF2-40B4-BE49-F238E27FC236}">
                  <a16:creationId xmlns:a16="http://schemas.microsoft.com/office/drawing/2014/main" id="{4F6B2B62-B3D7-4D80-B78B-EA6175431676}"/>
                </a:ext>
              </a:extLst>
            </p:cNvPr>
            <p:cNvSpPr/>
            <p:nvPr/>
          </p:nvSpPr>
          <p:spPr>
            <a:xfrm>
              <a:off x="4643607" y="4364316"/>
              <a:ext cx="212071" cy="306456"/>
            </a:xfrm>
            <a:custGeom>
              <a:avLst/>
              <a:gdLst/>
              <a:ahLst/>
              <a:cxnLst/>
              <a:rect l="l" t="t" r="r" b="b"/>
              <a:pathLst>
                <a:path w="340933" h="492670">
                  <a:moveTo>
                    <a:pt x="125512" y="417250"/>
                  </a:moveTo>
                  <a:lnTo>
                    <a:pt x="138071" y="412818"/>
                  </a:lnTo>
                  <a:lnTo>
                    <a:pt x="152250" y="409680"/>
                  </a:lnTo>
                  <a:lnTo>
                    <a:pt x="173661" y="406158"/>
                  </a:lnTo>
                  <a:lnTo>
                    <a:pt x="203777" y="402424"/>
                  </a:lnTo>
                  <a:lnTo>
                    <a:pt x="214206" y="401296"/>
                  </a:lnTo>
                  <a:lnTo>
                    <a:pt x="234458" y="399174"/>
                  </a:lnTo>
                  <a:lnTo>
                    <a:pt x="250205" y="397758"/>
                  </a:lnTo>
                  <a:lnTo>
                    <a:pt x="262503" y="397083"/>
                  </a:lnTo>
                  <a:lnTo>
                    <a:pt x="272406" y="397186"/>
                  </a:lnTo>
                  <a:lnTo>
                    <a:pt x="280968" y="398106"/>
                  </a:lnTo>
                  <a:lnTo>
                    <a:pt x="289242" y="399879"/>
                  </a:lnTo>
                  <a:lnTo>
                    <a:pt x="298285" y="402542"/>
                  </a:lnTo>
                  <a:lnTo>
                    <a:pt x="309149" y="406132"/>
                  </a:lnTo>
                  <a:lnTo>
                    <a:pt x="312082" y="403181"/>
                  </a:lnTo>
                  <a:lnTo>
                    <a:pt x="319355" y="395322"/>
                  </a:lnTo>
                  <a:lnTo>
                    <a:pt x="328340" y="384376"/>
                  </a:lnTo>
                  <a:lnTo>
                    <a:pt x="336409" y="372161"/>
                  </a:lnTo>
                  <a:lnTo>
                    <a:pt x="340933" y="360497"/>
                  </a:lnTo>
                  <a:lnTo>
                    <a:pt x="339286" y="351204"/>
                  </a:lnTo>
                  <a:lnTo>
                    <a:pt x="334836" y="345430"/>
                  </a:lnTo>
                  <a:lnTo>
                    <a:pt x="328947" y="339680"/>
                  </a:lnTo>
                  <a:lnTo>
                    <a:pt x="320761" y="335548"/>
                  </a:lnTo>
                  <a:lnTo>
                    <a:pt x="307142" y="331603"/>
                  </a:lnTo>
                  <a:lnTo>
                    <a:pt x="284955" y="326414"/>
                  </a:lnTo>
                  <a:lnTo>
                    <a:pt x="286433" y="325732"/>
                  </a:lnTo>
                  <a:lnTo>
                    <a:pt x="297107" y="322104"/>
                  </a:lnTo>
                  <a:lnTo>
                    <a:pt x="315969" y="319302"/>
                  </a:lnTo>
                  <a:lnTo>
                    <a:pt x="317963" y="319001"/>
                  </a:lnTo>
                  <a:lnTo>
                    <a:pt x="323916" y="315802"/>
                  </a:lnTo>
                  <a:lnTo>
                    <a:pt x="329609" y="309700"/>
                  </a:lnTo>
                  <a:lnTo>
                    <a:pt x="334433" y="301404"/>
                  </a:lnTo>
                  <a:lnTo>
                    <a:pt x="337775" y="291622"/>
                  </a:lnTo>
                  <a:lnTo>
                    <a:pt x="339026" y="281064"/>
                  </a:lnTo>
                  <a:lnTo>
                    <a:pt x="337574" y="270437"/>
                  </a:lnTo>
                  <a:lnTo>
                    <a:pt x="332807" y="260451"/>
                  </a:lnTo>
                  <a:lnTo>
                    <a:pt x="324116" y="251814"/>
                  </a:lnTo>
                  <a:lnTo>
                    <a:pt x="310889" y="245236"/>
                  </a:lnTo>
                  <a:lnTo>
                    <a:pt x="304330" y="243014"/>
                  </a:lnTo>
                  <a:lnTo>
                    <a:pt x="291500" y="238687"/>
                  </a:lnTo>
                  <a:lnTo>
                    <a:pt x="280776" y="235129"/>
                  </a:lnTo>
                  <a:lnTo>
                    <a:pt x="271338" y="232103"/>
                  </a:lnTo>
                  <a:lnTo>
                    <a:pt x="262365" y="229368"/>
                  </a:lnTo>
                  <a:lnTo>
                    <a:pt x="253036" y="226688"/>
                  </a:lnTo>
                  <a:lnTo>
                    <a:pt x="242531" y="223821"/>
                  </a:lnTo>
                  <a:lnTo>
                    <a:pt x="230029" y="220530"/>
                  </a:lnTo>
                  <a:lnTo>
                    <a:pt x="214709" y="216576"/>
                  </a:lnTo>
                  <a:lnTo>
                    <a:pt x="195751" y="211720"/>
                  </a:lnTo>
                  <a:lnTo>
                    <a:pt x="196538" y="211483"/>
                  </a:lnTo>
                  <a:lnTo>
                    <a:pt x="203105" y="209655"/>
                  </a:lnTo>
                  <a:lnTo>
                    <a:pt x="214869" y="206824"/>
                  </a:lnTo>
                  <a:lnTo>
                    <a:pt x="230053" y="203960"/>
                  </a:lnTo>
                  <a:lnTo>
                    <a:pt x="246882" y="202030"/>
                  </a:lnTo>
                  <a:lnTo>
                    <a:pt x="263581" y="202005"/>
                  </a:lnTo>
                  <a:lnTo>
                    <a:pt x="278257" y="203210"/>
                  </a:lnTo>
                  <a:lnTo>
                    <a:pt x="292078" y="203833"/>
                  </a:lnTo>
                  <a:lnTo>
                    <a:pt x="301360" y="202170"/>
                  </a:lnTo>
                  <a:lnTo>
                    <a:pt x="307944" y="196927"/>
                  </a:lnTo>
                  <a:lnTo>
                    <a:pt x="313669" y="186809"/>
                  </a:lnTo>
                  <a:lnTo>
                    <a:pt x="320376" y="170522"/>
                  </a:lnTo>
                  <a:lnTo>
                    <a:pt x="324766" y="157427"/>
                  </a:lnTo>
                  <a:lnTo>
                    <a:pt x="326003" y="146380"/>
                  </a:lnTo>
                  <a:lnTo>
                    <a:pt x="323135" y="138567"/>
                  </a:lnTo>
                  <a:lnTo>
                    <a:pt x="316151" y="132825"/>
                  </a:lnTo>
                  <a:lnTo>
                    <a:pt x="305045" y="127993"/>
                  </a:lnTo>
                  <a:lnTo>
                    <a:pt x="289807" y="122909"/>
                  </a:lnTo>
                  <a:lnTo>
                    <a:pt x="273977" y="117806"/>
                  </a:lnTo>
                  <a:lnTo>
                    <a:pt x="259320" y="113222"/>
                  </a:lnTo>
                  <a:lnTo>
                    <a:pt x="248062" y="110049"/>
                  </a:lnTo>
                  <a:lnTo>
                    <a:pt x="238606" y="107941"/>
                  </a:lnTo>
                  <a:lnTo>
                    <a:pt x="229355" y="106549"/>
                  </a:lnTo>
                  <a:lnTo>
                    <a:pt x="218709" y="105528"/>
                  </a:lnTo>
                  <a:lnTo>
                    <a:pt x="205072" y="104532"/>
                  </a:lnTo>
                  <a:lnTo>
                    <a:pt x="206471" y="103739"/>
                  </a:lnTo>
                  <a:lnTo>
                    <a:pt x="210180" y="101953"/>
                  </a:lnTo>
                  <a:lnTo>
                    <a:pt x="216435" y="99461"/>
                  </a:lnTo>
                  <a:lnTo>
                    <a:pt x="225451" y="96562"/>
                  </a:lnTo>
                  <a:lnTo>
                    <a:pt x="237444" y="93553"/>
                  </a:lnTo>
                  <a:lnTo>
                    <a:pt x="252630" y="90732"/>
                  </a:lnTo>
                  <a:lnTo>
                    <a:pt x="271224" y="88399"/>
                  </a:lnTo>
                  <a:lnTo>
                    <a:pt x="293442" y="86850"/>
                  </a:lnTo>
                  <a:lnTo>
                    <a:pt x="319499" y="86384"/>
                  </a:lnTo>
                  <a:lnTo>
                    <a:pt x="320148" y="86368"/>
                  </a:lnTo>
                  <a:lnTo>
                    <a:pt x="328358" y="79626"/>
                  </a:lnTo>
                  <a:lnTo>
                    <a:pt x="331312" y="65967"/>
                  </a:lnTo>
                  <a:lnTo>
                    <a:pt x="333749" y="53174"/>
                  </a:lnTo>
                  <a:lnTo>
                    <a:pt x="335598" y="46794"/>
                  </a:lnTo>
                  <a:lnTo>
                    <a:pt x="334724" y="33532"/>
                  </a:lnTo>
                  <a:lnTo>
                    <a:pt x="326997" y="22675"/>
                  </a:lnTo>
                  <a:lnTo>
                    <a:pt x="313035" y="14095"/>
                  </a:lnTo>
                  <a:lnTo>
                    <a:pt x="293454" y="7665"/>
                  </a:lnTo>
                  <a:lnTo>
                    <a:pt x="281749" y="5217"/>
                  </a:lnTo>
                  <a:lnTo>
                    <a:pt x="268872" y="3258"/>
                  </a:lnTo>
                  <a:lnTo>
                    <a:pt x="254899" y="1772"/>
                  </a:lnTo>
                  <a:lnTo>
                    <a:pt x="239907" y="745"/>
                  </a:lnTo>
                  <a:lnTo>
                    <a:pt x="223973" y="159"/>
                  </a:lnTo>
                  <a:lnTo>
                    <a:pt x="207175" y="0"/>
                  </a:lnTo>
                  <a:lnTo>
                    <a:pt x="189590" y="250"/>
                  </a:lnTo>
                  <a:lnTo>
                    <a:pt x="171295" y="894"/>
                  </a:lnTo>
                  <a:lnTo>
                    <a:pt x="152367" y="1916"/>
                  </a:lnTo>
                  <a:lnTo>
                    <a:pt x="134847" y="3021"/>
                  </a:lnTo>
                  <a:lnTo>
                    <a:pt x="116363" y="4231"/>
                  </a:lnTo>
                  <a:lnTo>
                    <a:pt x="99488" y="5436"/>
                  </a:lnTo>
                  <a:lnTo>
                    <a:pt x="84166" y="6692"/>
                  </a:lnTo>
                  <a:lnTo>
                    <a:pt x="70340" y="8053"/>
                  </a:lnTo>
                  <a:lnTo>
                    <a:pt x="57954" y="9576"/>
                  </a:lnTo>
                  <a:lnTo>
                    <a:pt x="37279" y="13323"/>
                  </a:lnTo>
                  <a:lnTo>
                    <a:pt x="21691" y="18373"/>
                  </a:lnTo>
                  <a:lnTo>
                    <a:pt x="5880" y="35178"/>
                  </a:lnTo>
                  <a:lnTo>
                    <a:pt x="1805" y="48954"/>
                  </a:lnTo>
                  <a:lnTo>
                    <a:pt x="56" y="61225"/>
                  </a:lnTo>
                  <a:lnTo>
                    <a:pt x="0" y="62266"/>
                  </a:lnTo>
                  <a:lnTo>
                    <a:pt x="4174" y="78178"/>
                  </a:lnTo>
                  <a:lnTo>
                    <a:pt x="15077" y="85891"/>
                  </a:lnTo>
                  <a:lnTo>
                    <a:pt x="27679" y="88211"/>
                  </a:lnTo>
                  <a:lnTo>
                    <a:pt x="36950" y="87946"/>
                  </a:lnTo>
                  <a:lnTo>
                    <a:pt x="36505" y="88073"/>
                  </a:lnTo>
                  <a:lnTo>
                    <a:pt x="27878" y="89728"/>
                  </a:lnTo>
                  <a:lnTo>
                    <a:pt x="14893" y="95743"/>
                  </a:lnTo>
                  <a:lnTo>
                    <a:pt x="7181" y="108546"/>
                  </a:lnTo>
                  <a:lnTo>
                    <a:pt x="6163" y="122137"/>
                  </a:lnTo>
                  <a:lnTo>
                    <a:pt x="7140" y="135938"/>
                  </a:lnTo>
                  <a:lnTo>
                    <a:pt x="10703" y="147618"/>
                  </a:lnTo>
                  <a:lnTo>
                    <a:pt x="17290" y="155980"/>
                  </a:lnTo>
                  <a:lnTo>
                    <a:pt x="17486" y="156113"/>
                  </a:lnTo>
                  <a:lnTo>
                    <a:pt x="22059" y="156947"/>
                  </a:lnTo>
                  <a:lnTo>
                    <a:pt x="30334" y="156629"/>
                  </a:lnTo>
                  <a:lnTo>
                    <a:pt x="41709" y="155514"/>
                  </a:lnTo>
                  <a:lnTo>
                    <a:pt x="55585" y="153958"/>
                  </a:lnTo>
                  <a:lnTo>
                    <a:pt x="71361" y="152316"/>
                  </a:lnTo>
                  <a:lnTo>
                    <a:pt x="88438" y="150946"/>
                  </a:lnTo>
                  <a:lnTo>
                    <a:pt x="106216" y="150202"/>
                  </a:lnTo>
                  <a:lnTo>
                    <a:pt x="115766" y="150040"/>
                  </a:lnTo>
                  <a:lnTo>
                    <a:pt x="130126" y="149859"/>
                  </a:lnTo>
                  <a:lnTo>
                    <a:pt x="141570" y="149900"/>
                  </a:lnTo>
                  <a:lnTo>
                    <a:pt x="151431" y="150252"/>
                  </a:lnTo>
                  <a:lnTo>
                    <a:pt x="161043" y="151003"/>
                  </a:lnTo>
                  <a:lnTo>
                    <a:pt x="171739" y="152243"/>
                  </a:lnTo>
                  <a:lnTo>
                    <a:pt x="184854" y="154058"/>
                  </a:lnTo>
                  <a:lnTo>
                    <a:pt x="201720" y="156539"/>
                  </a:lnTo>
                  <a:lnTo>
                    <a:pt x="200903" y="156710"/>
                  </a:lnTo>
                  <a:lnTo>
                    <a:pt x="196796" y="157598"/>
                  </a:lnTo>
                  <a:lnTo>
                    <a:pt x="189631" y="159205"/>
                  </a:lnTo>
                  <a:lnTo>
                    <a:pt x="179857" y="161492"/>
                  </a:lnTo>
                  <a:lnTo>
                    <a:pt x="167924" y="164419"/>
                  </a:lnTo>
                  <a:lnTo>
                    <a:pt x="154282" y="167945"/>
                  </a:lnTo>
                  <a:lnTo>
                    <a:pt x="139379" y="172029"/>
                  </a:lnTo>
                  <a:lnTo>
                    <a:pt x="123667" y="176631"/>
                  </a:lnTo>
                  <a:lnTo>
                    <a:pt x="107593" y="181712"/>
                  </a:lnTo>
                  <a:lnTo>
                    <a:pt x="91609" y="187230"/>
                  </a:lnTo>
                  <a:lnTo>
                    <a:pt x="76163" y="193145"/>
                  </a:lnTo>
                  <a:lnTo>
                    <a:pt x="61705" y="199417"/>
                  </a:lnTo>
                  <a:lnTo>
                    <a:pt x="48685" y="206005"/>
                  </a:lnTo>
                  <a:lnTo>
                    <a:pt x="42968" y="211381"/>
                  </a:lnTo>
                  <a:lnTo>
                    <a:pt x="38426" y="222699"/>
                  </a:lnTo>
                  <a:lnTo>
                    <a:pt x="35915" y="236237"/>
                  </a:lnTo>
                  <a:lnTo>
                    <a:pt x="33178" y="249579"/>
                  </a:lnTo>
                  <a:lnTo>
                    <a:pt x="31896" y="256176"/>
                  </a:lnTo>
                  <a:lnTo>
                    <a:pt x="32928" y="263305"/>
                  </a:lnTo>
                  <a:lnTo>
                    <a:pt x="37171" y="268006"/>
                  </a:lnTo>
                  <a:lnTo>
                    <a:pt x="44402" y="270752"/>
                  </a:lnTo>
                  <a:lnTo>
                    <a:pt x="54396" y="272013"/>
                  </a:lnTo>
                  <a:lnTo>
                    <a:pt x="66930" y="272260"/>
                  </a:lnTo>
                  <a:lnTo>
                    <a:pt x="81780" y="271966"/>
                  </a:lnTo>
                  <a:lnTo>
                    <a:pt x="98721" y="271602"/>
                  </a:lnTo>
                  <a:lnTo>
                    <a:pt x="117531" y="271639"/>
                  </a:lnTo>
                  <a:lnTo>
                    <a:pt x="125888" y="271808"/>
                  </a:lnTo>
                  <a:lnTo>
                    <a:pt x="140596" y="272133"/>
                  </a:lnTo>
                  <a:lnTo>
                    <a:pt x="152763" y="272492"/>
                  </a:lnTo>
                  <a:lnTo>
                    <a:pt x="163230" y="272958"/>
                  </a:lnTo>
                  <a:lnTo>
                    <a:pt x="172841" y="273605"/>
                  </a:lnTo>
                  <a:lnTo>
                    <a:pt x="182440" y="274508"/>
                  </a:lnTo>
                  <a:lnTo>
                    <a:pt x="192869" y="275739"/>
                  </a:lnTo>
                  <a:lnTo>
                    <a:pt x="204972" y="277372"/>
                  </a:lnTo>
                  <a:lnTo>
                    <a:pt x="219592" y="279482"/>
                  </a:lnTo>
                  <a:lnTo>
                    <a:pt x="237572" y="282142"/>
                  </a:lnTo>
                  <a:lnTo>
                    <a:pt x="236843" y="282170"/>
                  </a:lnTo>
                  <a:lnTo>
                    <a:pt x="232655" y="282337"/>
                  </a:lnTo>
                  <a:lnTo>
                    <a:pt x="214777" y="283130"/>
                  </a:lnTo>
                  <a:lnTo>
                    <a:pt x="202003" y="283759"/>
                  </a:lnTo>
                  <a:lnTo>
                    <a:pt x="187282" y="284545"/>
                  </a:lnTo>
                  <a:lnTo>
                    <a:pt x="171072" y="285490"/>
                  </a:lnTo>
                  <a:lnTo>
                    <a:pt x="153831" y="286595"/>
                  </a:lnTo>
                  <a:lnTo>
                    <a:pt x="136017" y="287861"/>
                  </a:lnTo>
                  <a:lnTo>
                    <a:pt x="118088" y="289291"/>
                  </a:lnTo>
                  <a:lnTo>
                    <a:pt x="100501" y="290886"/>
                  </a:lnTo>
                  <a:lnTo>
                    <a:pt x="83714" y="292647"/>
                  </a:lnTo>
                  <a:lnTo>
                    <a:pt x="68185" y="294575"/>
                  </a:lnTo>
                  <a:lnTo>
                    <a:pt x="54372" y="296673"/>
                  </a:lnTo>
                  <a:lnTo>
                    <a:pt x="42732" y="298942"/>
                  </a:lnTo>
                  <a:lnTo>
                    <a:pt x="33724" y="301383"/>
                  </a:lnTo>
                  <a:lnTo>
                    <a:pt x="21553" y="308047"/>
                  </a:lnTo>
                  <a:lnTo>
                    <a:pt x="13277" y="314426"/>
                  </a:lnTo>
                  <a:lnTo>
                    <a:pt x="8499" y="321423"/>
                  </a:lnTo>
                  <a:lnTo>
                    <a:pt x="6534" y="331322"/>
                  </a:lnTo>
                  <a:lnTo>
                    <a:pt x="6696" y="346406"/>
                  </a:lnTo>
                  <a:lnTo>
                    <a:pt x="8299" y="368959"/>
                  </a:lnTo>
                  <a:lnTo>
                    <a:pt x="10129" y="368514"/>
                  </a:lnTo>
                  <a:lnTo>
                    <a:pt x="15510" y="367372"/>
                  </a:lnTo>
                  <a:lnTo>
                    <a:pt x="24476" y="365764"/>
                  </a:lnTo>
                  <a:lnTo>
                    <a:pt x="37065" y="363924"/>
                  </a:lnTo>
                  <a:lnTo>
                    <a:pt x="53311" y="362086"/>
                  </a:lnTo>
                  <a:lnTo>
                    <a:pt x="73251" y="360482"/>
                  </a:lnTo>
                  <a:lnTo>
                    <a:pt x="96919" y="359345"/>
                  </a:lnTo>
                  <a:lnTo>
                    <a:pt x="113304" y="358877"/>
                  </a:lnTo>
                  <a:lnTo>
                    <a:pt x="122585" y="358792"/>
                  </a:lnTo>
                  <a:lnTo>
                    <a:pt x="131190" y="358997"/>
                  </a:lnTo>
                  <a:lnTo>
                    <a:pt x="139968" y="359572"/>
                  </a:lnTo>
                  <a:lnTo>
                    <a:pt x="149765" y="360599"/>
                  </a:lnTo>
                  <a:lnTo>
                    <a:pt x="161429" y="362161"/>
                  </a:lnTo>
                  <a:lnTo>
                    <a:pt x="175807" y="364341"/>
                  </a:lnTo>
                  <a:lnTo>
                    <a:pt x="193747" y="367218"/>
                  </a:lnTo>
                  <a:lnTo>
                    <a:pt x="216096" y="370877"/>
                  </a:lnTo>
                  <a:lnTo>
                    <a:pt x="211457" y="371370"/>
                  </a:lnTo>
                  <a:lnTo>
                    <a:pt x="199565" y="372688"/>
                  </a:lnTo>
                  <a:lnTo>
                    <a:pt x="186913" y="374176"/>
                  </a:lnTo>
                  <a:lnTo>
                    <a:pt x="173679" y="375832"/>
                  </a:lnTo>
                  <a:lnTo>
                    <a:pt x="160040" y="377656"/>
                  </a:lnTo>
                  <a:lnTo>
                    <a:pt x="146176" y="379646"/>
                  </a:lnTo>
                  <a:lnTo>
                    <a:pt x="132265" y="381801"/>
                  </a:lnTo>
                  <a:lnTo>
                    <a:pt x="118484" y="384120"/>
                  </a:lnTo>
                  <a:lnTo>
                    <a:pt x="105011" y="386602"/>
                  </a:lnTo>
                  <a:lnTo>
                    <a:pt x="92026" y="389245"/>
                  </a:lnTo>
                  <a:lnTo>
                    <a:pt x="79706" y="392048"/>
                  </a:lnTo>
                  <a:lnTo>
                    <a:pt x="68230" y="395010"/>
                  </a:lnTo>
                  <a:lnTo>
                    <a:pt x="57775" y="398131"/>
                  </a:lnTo>
                  <a:lnTo>
                    <a:pt x="48519" y="401408"/>
                  </a:lnTo>
                  <a:lnTo>
                    <a:pt x="38750" y="408296"/>
                  </a:lnTo>
                  <a:lnTo>
                    <a:pt x="32649" y="418828"/>
                  </a:lnTo>
                  <a:lnTo>
                    <a:pt x="29751" y="431540"/>
                  </a:lnTo>
                  <a:lnTo>
                    <a:pt x="29552" y="444979"/>
                  </a:lnTo>
                  <a:lnTo>
                    <a:pt x="31546" y="457696"/>
                  </a:lnTo>
                  <a:lnTo>
                    <a:pt x="35230" y="468241"/>
                  </a:lnTo>
                  <a:lnTo>
                    <a:pt x="40099" y="475163"/>
                  </a:lnTo>
                  <a:lnTo>
                    <a:pt x="45649" y="477011"/>
                  </a:lnTo>
                  <a:lnTo>
                    <a:pt x="62008" y="473814"/>
                  </a:lnTo>
                  <a:lnTo>
                    <a:pt x="78308" y="470982"/>
                  </a:lnTo>
                  <a:lnTo>
                    <a:pt x="94506" y="468524"/>
                  </a:lnTo>
                  <a:lnTo>
                    <a:pt x="110562" y="466448"/>
                  </a:lnTo>
                  <a:lnTo>
                    <a:pt x="126434" y="464764"/>
                  </a:lnTo>
                  <a:lnTo>
                    <a:pt x="142082" y="463481"/>
                  </a:lnTo>
                  <a:lnTo>
                    <a:pt x="157463" y="462608"/>
                  </a:lnTo>
                  <a:lnTo>
                    <a:pt x="172538" y="462153"/>
                  </a:lnTo>
                  <a:lnTo>
                    <a:pt x="187264" y="462127"/>
                  </a:lnTo>
                  <a:lnTo>
                    <a:pt x="201600" y="462537"/>
                  </a:lnTo>
                  <a:lnTo>
                    <a:pt x="215506" y="463394"/>
                  </a:lnTo>
                  <a:lnTo>
                    <a:pt x="228940" y="464706"/>
                  </a:lnTo>
                  <a:lnTo>
                    <a:pt x="241860" y="466481"/>
                  </a:lnTo>
                  <a:lnTo>
                    <a:pt x="254226" y="468730"/>
                  </a:lnTo>
                  <a:lnTo>
                    <a:pt x="265996" y="471462"/>
                  </a:lnTo>
                  <a:lnTo>
                    <a:pt x="277130" y="474684"/>
                  </a:lnTo>
                  <a:lnTo>
                    <a:pt x="287585" y="478408"/>
                  </a:lnTo>
                  <a:lnTo>
                    <a:pt x="297321" y="482640"/>
                  </a:lnTo>
                  <a:lnTo>
                    <a:pt x="306296" y="487391"/>
                  </a:lnTo>
                  <a:lnTo>
                    <a:pt x="314470" y="492670"/>
                  </a:lnTo>
                  <a:lnTo>
                    <a:pt x="316511" y="490893"/>
                  </a:lnTo>
                  <a:lnTo>
                    <a:pt x="325689" y="479145"/>
                  </a:lnTo>
                  <a:lnTo>
                    <a:pt x="328983" y="467457"/>
                  </a:lnTo>
                  <a:lnTo>
                    <a:pt x="327029" y="457257"/>
                  </a:lnTo>
                  <a:lnTo>
                    <a:pt x="320465" y="449972"/>
                  </a:lnTo>
                  <a:lnTo>
                    <a:pt x="307192" y="441788"/>
                  </a:lnTo>
                  <a:lnTo>
                    <a:pt x="296216" y="435164"/>
                  </a:lnTo>
                  <a:lnTo>
                    <a:pt x="286294" y="429460"/>
                  </a:lnTo>
                  <a:lnTo>
                    <a:pt x="277141" y="424632"/>
                  </a:lnTo>
                  <a:lnTo>
                    <a:pt x="268476" y="420633"/>
                  </a:lnTo>
                  <a:lnTo>
                    <a:pt x="260013" y="417417"/>
                  </a:lnTo>
                  <a:lnTo>
                    <a:pt x="251469" y="414940"/>
                  </a:lnTo>
                  <a:lnTo>
                    <a:pt x="242560" y="413154"/>
                  </a:lnTo>
                  <a:lnTo>
                    <a:pt x="233002" y="412014"/>
                  </a:lnTo>
                  <a:lnTo>
                    <a:pt x="222513" y="411475"/>
                  </a:lnTo>
                  <a:lnTo>
                    <a:pt x="210807" y="411491"/>
                  </a:lnTo>
                  <a:lnTo>
                    <a:pt x="197602" y="412015"/>
                  </a:lnTo>
                  <a:lnTo>
                    <a:pt x="182613" y="413003"/>
                  </a:lnTo>
                  <a:lnTo>
                    <a:pt x="165558" y="414408"/>
                  </a:lnTo>
                  <a:lnTo>
                    <a:pt x="146151" y="416184"/>
                  </a:lnTo>
                  <a:lnTo>
                    <a:pt x="124110" y="418286"/>
                  </a:lnTo>
                  <a:lnTo>
                    <a:pt x="125512" y="417250"/>
                  </a:lnTo>
                  <a:close/>
                </a:path>
              </a:pathLst>
            </a:custGeom>
            <a:solidFill>
              <a:srgbClr val="C3A068"/>
            </a:solidFill>
          </p:spPr>
          <p:txBody>
            <a:bodyPr wrap="square" lIns="0" tIns="0" rIns="0" bIns="0" rtlCol="0">
              <a:noAutofit/>
            </a:bodyPr>
            <a:lstStyle/>
            <a:p>
              <a:pPr rtl="0"/>
              <a:endParaRPr sz="600"/>
            </a:p>
          </p:txBody>
        </p:sp>
        <p:sp>
          <p:nvSpPr>
            <p:cNvPr id="14" name="object 122">
              <a:extLst>
                <a:ext uri="{FF2B5EF4-FFF2-40B4-BE49-F238E27FC236}">
                  <a16:creationId xmlns:a16="http://schemas.microsoft.com/office/drawing/2014/main" id="{5C57A2F9-3212-42B1-976A-9CD588E2AD4E}"/>
                </a:ext>
              </a:extLst>
            </p:cNvPr>
            <p:cNvSpPr/>
            <p:nvPr/>
          </p:nvSpPr>
          <p:spPr>
            <a:xfrm>
              <a:off x="4935179" y="4581822"/>
              <a:ext cx="10498" cy="7639"/>
            </a:xfrm>
            <a:custGeom>
              <a:avLst/>
              <a:gdLst/>
              <a:ahLst/>
              <a:cxnLst/>
              <a:rect l="l" t="t" r="r" b="b"/>
              <a:pathLst>
                <a:path w="16878" h="12280">
                  <a:moveTo>
                    <a:pt x="16878" y="11734"/>
                  </a:moveTo>
                  <a:lnTo>
                    <a:pt x="12255" y="215"/>
                  </a:lnTo>
                  <a:lnTo>
                    <a:pt x="8762" y="876"/>
                  </a:lnTo>
                  <a:lnTo>
                    <a:pt x="5270" y="1549"/>
                  </a:lnTo>
                  <a:lnTo>
                    <a:pt x="2336" y="1270"/>
                  </a:lnTo>
                  <a:lnTo>
                    <a:pt x="0" y="0"/>
                  </a:lnTo>
                  <a:lnTo>
                    <a:pt x="2832" y="10782"/>
                  </a:lnTo>
                  <a:lnTo>
                    <a:pt x="7518" y="11531"/>
                  </a:lnTo>
                  <a:lnTo>
                    <a:pt x="12179" y="12280"/>
                  </a:lnTo>
                  <a:lnTo>
                    <a:pt x="16878" y="11734"/>
                  </a:lnTo>
                  <a:close/>
                </a:path>
              </a:pathLst>
            </a:custGeom>
            <a:solidFill>
              <a:srgbClr val="111820"/>
            </a:solidFill>
          </p:spPr>
          <p:txBody>
            <a:bodyPr wrap="square" lIns="0" tIns="0" rIns="0" bIns="0" rtlCol="0">
              <a:noAutofit/>
            </a:bodyPr>
            <a:lstStyle/>
            <a:p>
              <a:pPr rtl="0"/>
              <a:endParaRPr sz="600"/>
            </a:p>
          </p:txBody>
        </p:sp>
        <p:sp>
          <p:nvSpPr>
            <p:cNvPr id="15" name="TextBox 14">
              <a:extLst>
                <a:ext uri="{FF2B5EF4-FFF2-40B4-BE49-F238E27FC236}">
                  <a16:creationId xmlns:a16="http://schemas.microsoft.com/office/drawing/2014/main" id="{031F0282-2947-4A09-AB7C-23DBEFE7600E}"/>
                </a:ext>
              </a:extLst>
            </p:cNvPr>
            <p:cNvSpPr txBox="1"/>
            <p:nvPr/>
          </p:nvSpPr>
          <p:spPr>
            <a:xfrm>
              <a:off x="4250456" y="4306623"/>
              <a:ext cx="1012113" cy="312074"/>
            </a:xfrm>
            <a:prstGeom prst="rect">
              <a:avLst/>
            </a:prstGeom>
            <a:noFill/>
          </p:spPr>
          <p:txBody>
            <a:bodyPr wrap="square" rtlCol="0">
              <a:spAutoFit/>
            </a:bodyPr>
            <a:lstStyle/>
            <a:p>
              <a:pPr algn="ctr" rtl="0"/>
              <a:r>
                <a:rPr lang="en-US" sz="1200" dirty="0">
                  <a:latin typeface="Fair Prosper" pitchFamily="2" charset="0"/>
                </a:rPr>
                <a:t>Event</a:t>
              </a:r>
            </a:p>
          </p:txBody>
        </p:sp>
      </p:grpSp>
    </p:spTree>
    <p:extLst>
      <p:ext uri="{BB962C8B-B14F-4D97-AF65-F5344CB8AC3E}">
        <p14:creationId xmlns:p14="http://schemas.microsoft.com/office/powerpoint/2010/main" val="15989136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استراتژی">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DD895CDA-0721-4A04-A4A9-C63EBE735115}"/>
              </a:ext>
            </a:extLst>
          </p:cNvPr>
          <p:cNvSpPr/>
          <p:nvPr userDrawn="1"/>
        </p:nvSpPr>
        <p:spPr>
          <a:xfrm>
            <a:off x="0" y="0"/>
            <a:ext cx="12192000" cy="6858000"/>
          </a:xfrm>
          <a:custGeom>
            <a:avLst/>
            <a:gdLst/>
            <a:ahLst/>
            <a:cxnLst/>
            <a:rect l="l" t="t" r="r" b="b"/>
            <a:pathLst>
              <a:path w="15120010" h="10692003">
                <a:moveTo>
                  <a:pt x="15119985" y="0"/>
                </a:moveTo>
                <a:lnTo>
                  <a:pt x="0" y="0"/>
                </a:lnTo>
                <a:lnTo>
                  <a:pt x="0" y="10692003"/>
                </a:lnTo>
                <a:lnTo>
                  <a:pt x="15119985" y="10692003"/>
                </a:lnTo>
                <a:lnTo>
                  <a:pt x="15119985" y="0"/>
                </a:lnTo>
                <a:close/>
              </a:path>
            </a:pathLst>
          </a:custGeom>
          <a:solidFill>
            <a:srgbClr val="ED1C24"/>
          </a:solidFill>
        </p:spPr>
        <p:txBody>
          <a:bodyPr wrap="square" lIns="0" tIns="0" rIns="0" bIns="0" rtlCol="0">
            <a:noAutofit/>
          </a:bodyPr>
          <a:lstStyle/>
          <a:p>
            <a:endParaRPr sz="1399"/>
          </a:p>
        </p:txBody>
      </p:sp>
      <p:sp>
        <p:nvSpPr>
          <p:cNvPr id="3" name="object 4">
            <a:extLst>
              <a:ext uri="{FF2B5EF4-FFF2-40B4-BE49-F238E27FC236}">
                <a16:creationId xmlns:a16="http://schemas.microsoft.com/office/drawing/2014/main" id="{0F760CA5-2CB5-42B9-A66A-5E88AA3EEE73}"/>
              </a:ext>
            </a:extLst>
          </p:cNvPr>
          <p:cNvSpPr/>
          <p:nvPr userDrawn="1"/>
        </p:nvSpPr>
        <p:spPr>
          <a:xfrm>
            <a:off x="4431326" y="1769946"/>
            <a:ext cx="3318021" cy="3318108"/>
          </a:xfrm>
          <a:prstGeom prst="ellipse">
            <a:avLst/>
          </a:prstGeom>
          <a:solidFill>
            <a:schemeClr val="tx1"/>
          </a:solidFill>
        </p:spPr>
        <p:txBody>
          <a:bodyPr wrap="square" lIns="0" tIns="0" rIns="0" bIns="0" rtlCol="0">
            <a:noAutofit/>
          </a:bodyPr>
          <a:lstStyle/>
          <a:p>
            <a:endParaRPr sz="1399"/>
          </a:p>
        </p:txBody>
      </p:sp>
      <p:sp>
        <p:nvSpPr>
          <p:cNvPr id="26" name="object 46">
            <a:extLst>
              <a:ext uri="{FF2B5EF4-FFF2-40B4-BE49-F238E27FC236}">
                <a16:creationId xmlns:a16="http://schemas.microsoft.com/office/drawing/2014/main" id="{DAE36DB7-3563-453C-94F5-3E63F2E4FF9D}"/>
              </a:ext>
            </a:extLst>
          </p:cNvPr>
          <p:cNvSpPr/>
          <p:nvPr userDrawn="1"/>
        </p:nvSpPr>
        <p:spPr>
          <a:xfrm>
            <a:off x="-5393" y="0"/>
            <a:ext cx="2022992" cy="2056451"/>
          </a:xfrm>
          <a:custGeom>
            <a:avLst/>
            <a:gdLst/>
            <a:ahLst/>
            <a:cxnLst/>
            <a:rect l="l" t="t" r="r" b="b"/>
            <a:pathLst>
              <a:path w="3835527" h="3898861">
                <a:moveTo>
                  <a:pt x="1899691" y="1510715"/>
                </a:moveTo>
                <a:lnTo>
                  <a:pt x="1320711" y="9067"/>
                </a:lnTo>
                <a:lnTo>
                  <a:pt x="497522" y="470433"/>
                </a:lnTo>
                <a:lnTo>
                  <a:pt x="1528737" y="1736877"/>
                </a:lnTo>
                <a:lnTo>
                  <a:pt x="1519732" y="1755000"/>
                </a:lnTo>
                <a:lnTo>
                  <a:pt x="0" y="1483575"/>
                </a:lnTo>
                <a:lnTo>
                  <a:pt x="0" y="2406269"/>
                </a:lnTo>
                <a:lnTo>
                  <a:pt x="1537804" y="2134908"/>
                </a:lnTo>
                <a:lnTo>
                  <a:pt x="1546872" y="2152967"/>
                </a:lnTo>
                <a:lnTo>
                  <a:pt x="497522" y="3419411"/>
                </a:lnTo>
                <a:lnTo>
                  <a:pt x="1275448" y="3898861"/>
                </a:lnTo>
                <a:lnTo>
                  <a:pt x="1881568" y="2379129"/>
                </a:lnTo>
                <a:lnTo>
                  <a:pt x="1899691" y="2361057"/>
                </a:lnTo>
                <a:lnTo>
                  <a:pt x="2487625" y="3889844"/>
                </a:lnTo>
                <a:lnTo>
                  <a:pt x="3319881" y="3419411"/>
                </a:lnTo>
                <a:lnTo>
                  <a:pt x="2261527" y="2180107"/>
                </a:lnTo>
                <a:lnTo>
                  <a:pt x="2270582" y="2152967"/>
                </a:lnTo>
                <a:lnTo>
                  <a:pt x="3835527" y="2406269"/>
                </a:lnTo>
                <a:lnTo>
                  <a:pt x="3835527" y="1483575"/>
                </a:lnTo>
                <a:lnTo>
                  <a:pt x="2270582" y="1764004"/>
                </a:lnTo>
                <a:lnTo>
                  <a:pt x="2270582" y="1736877"/>
                </a:lnTo>
                <a:lnTo>
                  <a:pt x="3319881" y="461365"/>
                </a:lnTo>
                <a:lnTo>
                  <a:pt x="2505748" y="0"/>
                </a:lnTo>
                <a:lnTo>
                  <a:pt x="1926831" y="1510715"/>
                </a:lnTo>
                <a:lnTo>
                  <a:pt x="1899691" y="1510715"/>
                </a:lnTo>
                <a:close/>
              </a:path>
            </a:pathLst>
          </a:custGeom>
          <a:solidFill>
            <a:srgbClr val="C3A068"/>
          </a:solidFill>
        </p:spPr>
        <p:txBody>
          <a:bodyPr wrap="square" lIns="0" tIns="0" rIns="0" bIns="0" rtlCol="0">
            <a:noAutofit/>
          </a:bodyPr>
          <a:lstStyle/>
          <a:p>
            <a:endParaRPr sz="585"/>
          </a:p>
        </p:txBody>
      </p:sp>
      <p:pic>
        <p:nvPicPr>
          <p:cNvPr id="30" name="Picture 29">
            <a:extLst>
              <a:ext uri="{FF2B5EF4-FFF2-40B4-BE49-F238E27FC236}">
                <a16:creationId xmlns:a16="http://schemas.microsoft.com/office/drawing/2014/main" id="{A3AE6C43-098F-4991-97BA-16B716273C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9089" y="4953839"/>
            <a:ext cx="3613147" cy="1793269"/>
          </a:xfrm>
          <a:prstGeom prst="rect">
            <a:avLst/>
          </a:prstGeom>
        </p:spPr>
      </p:pic>
    </p:spTree>
    <p:extLst>
      <p:ext uri="{BB962C8B-B14F-4D97-AF65-F5344CB8AC3E}">
        <p14:creationId xmlns:p14="http://schemas.microsoft.com/office/powerpoint/2010/main" val="122185005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حین رویداد">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9245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سخنرانی">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326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96093D-6B72-47AF-A638-53C1BFA3BE11}"/>
              </a:ext>
            </a:extLst>
          </p:cNvPr>
          <p:cNvSpPr>
            <a:spLocks noGrp="1"/>
          </p:cNvSpPr>
          <p:nvPr>
            <p:ph type="body" idx="1"/>
          </p:nvPr>
        </p:nvSpPr>
        <p:spPr>
          <a:xfrm>
            <a:off x="533400" y="3200400"/>
            <a:ext cx="11125200" cy="609600"/>
          </a:xfrm>
        </p:spPr>
        <p:txBody>
          <a:bodyPr anchor="ctr"/>
          <a:lstStyle>
            <a:lvl1pPr marL="0" indent="0" algn="ctr" rtl="1">
              <a:lnSpc>
                <a:spcPct val="100000"/>
              </a:lnSpc>
              <a:buNone/>
              <a:defRPr sz="2400" b="1">
                <a:latin typeface="DiodrumArabic-Semibold" panose="00000700000000000000" pitchFamily="2" charset="-78"/>
                <a:cs typeface="DiodrumArabic-Semibold" panose="00000700000000000000" pitchFamily="2" charset="-7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369DABDF-0043-49BF-851A-10FD63D4BB6D}"/>
              </a:ext>
            </a:extLst>
          </p:cNvPr>
          <p:cNvSpPr>
            <a:spLocks noGrp="1"/>
          </p:cNvSpPr>
          <p:nvPr>
            <p:ph type="body" sz="quarter" idx="3"/>
          </p:nvPr>
        </p:nvSpPr>
        <p:spPr>
          <a:xfrm>
            <a:off x="533400" y="3770376"/>
            <a:ext cx="11125200" cy="609600"/>
          </a:xfrm>
        </p:spPr>
        <p:txBody>
          <a:bodyPr anchor="ctr">
            <a:normAutofit/>
          </a:bodyPr>
          <a:lstStyle>
            <a:lvl1pPr marL="0" indent="0" algn="ctr" rtl="1">
              <a:lnSpc>
                <a:spcPct val="100000"/>
              </a:lnSpc>
              <a:buNone/>
              <a:defRPr sz="2000" b="1">
                <a:solidFill>
                  <a:srgbClr val="E21D19"/>
                </a:solidFill>
                <a:latin typeface="Cairo SemiBold" panose="00000700000000000000" pitchFamily="2" charset="-78"/>
                <a:cs typeface="Cairo SemiBold" panose="00000700000000000000" pitchFamily="2" charset="-7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grpSp>
        <p:nvGrpSpPr>
          <p:cNvPr id="12" name="Group 11">
            <a:extLst>
              <a:ext uri="{FF2B5EF4-FFF2-40B4-BE49-F238E27FC236}">
                <a16:creationId xmlns:a16="http://schemas.microsoft.com/office/drawing/2014/main" id="{BEABDE0B-B6CA-4FCA-BFAF-C5DAE2C1ED2D}"/>
              </a:ext>
            </a:extLst>
          </p:cNvPr>
          <p:cNvGrpSpPr/>
          <p:nvPr userDrawn="1"/>
        </p:nvGrpSpPr>
        <p:grpSpPr>
          <a:xfrm>
            <a:off x="5153730" y="4953000"/>
            <a:ext cx="1884540" cy="1387720"/>
            <a:chOff x="3856008" y="273925"/>
            <a:chExt cx="4615188" cy="3398487"/>
          </a:xfrm>
        </p:grpSpPr>
        <p:sp>
          <p:nvSpPr>
            <p:cNvPr id="13" name="object 39">
              <a:extLst>
                <a:ext uri="{FF2B5EF4-FFF2-40B4-BE49-F238E27FC236}">
                  <a16:creationId xmlns:a16="http://schemas.microsoft.com/office/drawing/2014/main" id="{97C9A7AB-B54E-4324-A3C8-D13E8944860F}"/>
                </a:ext>
              </a:extLst>
            </p:cNvPr>
            <p:cNvSpPr/>
            <p:nvPr/>
          </p:nvSpPr>
          <p:spPr>
            <a:xfrm>
              <a:off x="5821481" y="273925"/>
              <a:ext cx="684258" cy="670010"/>
            </a:xfrm>
            <a:custGeom>
              <a:avLst/>
              <a:gdLst/>
              <a:ahLst/>
              <a:cxnLst/>
              <a:rect l="l" t="t" r="r" b="b"/>
              <a:pathLst>
                <a:path w="316064" h="316077">
                  <a:moveTo>
                    <a:pt x="316064" y="158038"/>
                  </a:moveTo>
                  <a:lnTo>
                    <a:pt x="315389" y="143331"/>
                  </a:lnTo>
                  <a:lnTo>
                    <a:pt x="313403" y="129002"/>
                  </a:lnTo>
                  <a:lnTo>
                    <a:pt x="310165" y="115114"/>
                  </a:lnTo>
                  <a:lnTo>
                    <a:pt x="305736" y="101724"/>
                  </a:lnTo>
                  <a:lnTo>
                    <a:pt x="300174" y="88893"/>
                  </a:lnTo>
                  <a:lnTo>
                    <a:pt x="293541" y="76680"/>
                  </a:lnTo>
                  <a:lnTo>
                    <a:pt x="285895" y="65146"/>
                  </a:lnTo>
                  <a:lnTo>
                    <a:pt x="277295" y="54349"/>
                  </a:lnTo>
                  <a:lnTo>
                    <a:pt x="267803" y="44350"/>
                  </a:lnTo>
                  <a:lnTo>
                    <a:pt x="257477" y="35209"/>
                  </a:lnTo>
                  <a:lnTo>
                    <a:pt x="246378" y="26985"/>
                  </a:lnTo>
                  <a:lnTo>
                    <a:pt x="234564" y="19737"/>
                  </a:lnTo>
                  <a:lnTo>
                    <a:pt x="222096" y="13526"/>
                  </a:lnTo>
                  <a:lnTo>
                    <a:pt x="209032" y="8412"/>
                  </a:lnTo>
                  <a:lnTo>
                    <a:pt x="195434" y="4453"/>
                  </a:lnTo>
                  <a:lnTo>
                    <a:pt x="181361" y="1710"/>
                  </a:lnTo>
                  <a:lnTo>
                    <a:pt x="166871" y="243"/>
                  </a:lnTo>
                  <a:lnTo>
                    <a:pt x="158026" y="0"/>
                  </a:lnTo>
                  <a:lnTo>
                    <a:pt x="143315" y="675"/>
                  </a:lnTo>
                  <a:lnTo>
                    <a:pt x="128986" y="2662"/>
                  </a:lnTo>
                  <a:lnTo>
                    <a:pt x="115096" y="5900"/>
                  </a:lnTo>
                  <a:lnTo>
                    <a:pt x="101705" y="10331"/>
                  </a:lnTo>
                  <a:lnTo>
                    <a:pt x="88874" y="15893"/>
                  </a:lnTo>
                  <a:lnTo>
                    <a:pt x="76662" y="22528"/>
                  </a:lnTo>
                  <a:lnTo>
                    <a:pt x="65129" y="30175"/>
                  </a:lnTo>
                  <a:lnTo>
                    <a:pt x="54334" y="38776"/>
                  </a:lnTo>
                  <a:lnTo>
                    <a:pt x="44336" y="48269"/>
                  </a:lnTo>
                  <a:lnTo>
                    <a:pt x="35196" y="58596"/>
                  </a:lnTo>
                  <a:lnTo>
                    <a:pt x="26974" y="69697"/>
                  </a:lnTo>
                  <a:lnTo>
                    <a:pt x="19728" y="81512"/>
                  </a:lnTo>
                  <a:lnTo>
                    <a:pt x="13519" y="93980"/>
                  </a:lnTo>
                  <a:lnTo>
                    <a:pt x="8407" y="107044"/>
                  </a:lnTo>
                  <a:lnTo>
                    <a:pt x="4450" y="120642"/>
                  </a:lnTo>
                  <a:lnTo>
                    <a:pt x="1708" y="134715"/>
                  </a:lnTo>
                  <a:lnTo>
                    <a:pt x="242" y="149204"/>
                  </a:lnTo>
                  <a:lnTo>
                    <a:pt x="0" y="158038"/>
                  </a:lnTo>
                  <a:lnTo>
                    <a:pt x="675" y="172747"/>
                  </a:lnTo>
                  <a:lnTo>
                    <a:pt x="2661" y="187075"/>
                  </a:lnTo>
                  <a:lnTo>
                    <a:pt x="5898" y="200965"/>
                  </a:lnTo>
                  <a:lnTo>
                    <a:pt x="10327" y="214355"/>
                  </a:lnTo>
                  <a:lnTo>
                    <a:pt x="15888" y="227186"/>
                  </a:lnTo>
                  <a:lnTo>
                    <a:pt x="22522" y="239399"/>
                  </a:lnTo>
                  <a:lnTo>
                    <a:pt x="30167" y="250934"/>
                  </a:lnTo>
                  <a:lnTo>
                    <a:pt x="38766" y="261731"/>
                  </a:lnTo>
                  <a:lnTo>
                    <a:pt x="48258" y="271730"/>
                  </a:lnTo>
                  <a:lnTo>
                    <a:pt x="58583" y="280871"/>
                  </a:lnTo>
                  <a:lnTo>
                    <a:pt x="69683" y="289095"/>
                  </a:lnTo>
                  <a:lnTo>
                    <a:pt x="81496" y="296343"/>
                  </a:lnTo>
                  <a:lnTo>
                    <a:pt x="93964" y="302553"/>
                  </a:lnTo>
                  <a:lnTo>
                    <a:pt x="107028" y="307667"/>
                  </a:lnTo>
                  <a:lnTo>
                    <a:pt x="120626" y="311625"/>
                  </a:lnTo>
                  <a:lnTo>
                    <a:pt x="134700" y="314368"/>
                  </a:lnTo>
                  <a:lnTo>
                    <a:pt x="149190" y="315834"/>
                  </a:lnTo>
                  <a:lnTo>
                    <a:pt x="158026" y="316077"/>
                  </a:lnTo>
                  <a:lnTo>
                    <a:pt x="172735" y="315402"/>
                  </a:lnTo>
                  <a:lnTo>
                    <a:pt x="187065" y="313415"/>
                  </a:lnTo>
                  <a:lnTo>
                    <a:pt x="200955" y="310177"/>
                  </a:lnTo>
                  <a:lnTo>
                    <a:pt x="214345" y="305747"/>
                  </a:lnTo>
                  <a:lnTo>
                    <a:pt x="227177" y="300185"/>
                  </a:lnTo>
                  <a:lnTo>
                    <a:pt x="239389" y="293550"/>
                  </a:lnTo>
                  <a:lnTo>
                    <a:pt x="250924" y="285904"/>
                  </a:lnTo>
                  <a:lnTo>
                    <a:pt x="261720" y="277304"/>
                  </a:lnTo>
                  <a:lnTo>
                    <a:pt x="271718" y="267811"/>
                  </a:lnTo>
                  <a:lnTo>
                    <a:pt x="280859" y="257485"/>
                  </a:lnTo>
                  <a:lnTo>
                    <a:pt x="289082" y="246385"/>
                  </a:lnTo>
                  <a:lnTo>
                    <a:pt x="296329" y="234571"/>
                  </a:lnTo>
                  <a:lnTo>
                    <a:pt x="302539" y="222103"/>
                  </a:lnTo>
                  <a:lnTo>
                    <a:pt x="307653" y="209040"/>
                  </a:lnTo>
                  <a:lnTo>
                    <a:pt x="311611" y="195443"/>
                  </a:lnTo>
                  <a:lnTo>
                    <a:pt x="314354" y="181370"/>
                  </a:lnTo>
                  <a:lnTo>
                    <a:pt x="315821" y="166883"/>
                  </a:lnTo>
                  <a:lnTo>
                    <a:pt x="316064" y="158038"/>
                  </a:lnTo>
                  <a:close/>
                </a:path>
              </a:pathLst>
            </a:custGeom>
            <a:solidFill>
              <a:srgbClr val="ED1C24"/>
            </a:solidFill>
          </p:spPr>
          <p:txBody>
            <a:bodyPr wrap="square" lIns="0" tIns="0" rIns="0" bIns="0" rtlCol="0">
              <a:noAutofit/>
            </a:bodyPr>
            <a:lstStyle/>
            <a:p>
              <a:endParaRPr/>
            </a:p>
          </p:txBody>
        </p:sp>
        <p:sp>
          <p:nvSpPr>
            <p:cNvPr id="14" name="object 38">
              <a:extLst>
                <a:ext uri="{FF2B5EF4-FFF2-40B4-BE49-F238E27FC236}">
                  <a16:creationId xmlns:a16="http://schemas.microsoft.com/office/drawing/2014/main" id="{47E7C577-FD27-420A-BC41-4FE6324F59C2}"/>
                </a:ext>
              </a:extLst>
            </p:cNvPr>
            <p:cNvSpPr/>
            <p:nvPr/>
          </p:nvSpPr>
          <p:spPr>
            <a:xfrm>
              <a:off x="5753640" y="1050123"/>
              <a:ext cx="819861" cy="1159641"/>
            </a:xfrm>
            <a:custGeom>
              <a:avLst/>
              <a:gdLst/>
              <a:ahLst/>
              <a:cxnLst/>
              <a:rect l="l" t="t" r="r" b="b"/>
              <a:pathLst>
                <a:path w="378700" h="547060">
                  <a:moveTo>
                    <a:pt x="68791" y="526112"/>
                  </a:moveTo>
                  <a:lnTo>
                    <a:pt x="86892" y="522969"/>
                  </a:lnTo>
                  <a:lnTo>
                    <a:pt x="104882" y="520240"/>
                  </a:lnTo>
                  <a:lnTo>
                    <a:pt x="122713" y="517936"/>
                  </a:lnTo>
                  <a:lnTo>
                    <a:pt x="140339" y="516066"/>
                  </a:lnTo>
                  <a:lnTo>
                    <a:pt x="157716" y="514642"/>
                  </a:lnTo>
                  <a:lnTo>
                    <a:pt x="174798" y="513673"/>
                  </a:lnTo>
                  <a:lnTo>
                    <a:pt x="191537" y="513168"/>
                  </a:lnTo>
                  <a:lnTo>
                    <a:pt x="207890" y="513139"/>
                  </a:lnTo>
                  <a:lnTo>
                    <a:pt x="223810" y="513595"/>
                  </a:lnTo>
                  <a:lnTo>
                    <a:pt x="239251" y="514546"/>
                  </a:lnTo>
                  <a:lnTo>
                    <a:pt x="254168" y="516003"/>
                  </a:lnTo>
                  <a:lnTo>
                    <a:pt x="268515" y="517975"/>
                  </a:lnTo>
                  <a:lnTo>
                    <a:pt x="282246" y="520473"/>
                  </a:lnTo>
                  <a:lnTo>
                    <a:pt x="295315" y="523506"/>
                  </a:lnTo>
                  <a:lnTo>
                    <a:pt x="307677" y="527085"/>
                  </a:lnTo>
                  <a:lnTo>
                    <a:pt x="319285" y="531220"/>
                  </a:lnTo>
                  <a:lnTo>
                    <a:pt x="330095" y="535921"/>
                  </a:lnTo>
                  <a:lnTo>
                    <a:pt x="340060" y="541197"/>
                  </a:lnTo>
                  <a:lnTo>
                    <a:pt x="349135" y="547060"/>
                  </a:lnTo>
                  <a:lnTo>
                    <a:pt x="356295" y="539982"/>
                  </a:lnTo>
                  <a:lnTo>
                    <a:pt x="363345" y="528084"/>
                  </a:lnTo>
                  <a:lnTo>
                    <a:pt x="365268" y="516621"/>
                  </a:lnTo>
                  <a:lnTo>
                    <a:pt x="362582" y="506753"/>
                  </a:lnTo>
                  <a:lnTo>
                    <a:pt x="355803" y="499638"/>
                  </a:lnTo>
                  <a:lnTo>
                    <a:pt x="345132" y="493049"/>
                  </a:lnTo>
                  <a:lnTo>
                    <a:pt x="333708" y="486085"/>
                  </a:lnTo>
                  <a:lnTo>
                    <a:pt x="323338" y="479966"/>
                  </a:lnTo>
                  <a:lnTo>
                    <a:pt x="313792" y="474656"/>
                  </a:lnTo>
                  <a:lnTo>
                    <a:pt x="304840" y="470118"/>
                  </a:lnTo>
                  <a:lnTo>
                    <a:pt x="296251" y="466315"/>
                  </a:lnTo>
                  <a:lnTo>
                    <a:pt x="287796" y="463209"/>
                  </a:lnTo>
                  <a:lnTo>
                    <a:pt x="279243" y="460763"/>
                  </a:lnTo>
                  <a:lnTo>
                    <a:pt x="270364" y="458941"/>
                  </a:lnTo>
                  <a:lnTo>
                    <a:pt x="260928" y="457705"/>
                  </a:lnTo>
                  <a:lnTo>
                    <a:pt x="250705" y="457018"/>
                  </a:lnTo>
                  <a:lnTo>
                    <a:pt x="239464" y="456842"/>
                  </a:lnTo>
                  <a:lnTo>
                    <a:pt x="226976" y="457141"/>
                  </a:lnTo>
                  <a:lnTo>
                    <a:pt x="213010" y="457878"/>
                  </a:lnTo>
                  <a:lnTo>
                    <a:pt x="197337" y="459016"/>
                  </a:lnTo>
                  <a:lnTo>
                    <a:pt x="179726" y="460516"/>
                  </a:lnTo>
                  <a:lnTo>
                    <a:pt x="159946" y="462343"/>
                  </a:lnTo>
                  <a:lnTo>
                    <a:pt x="137769" y="464459"/>
                  </a:lnTo>
                  <a:lnTo>
                    <a:pt x="138446" y="463865"/>
                  </a:lnTo>
                  <a:lnTo>
                    <a:pt x="146969" y="460203"/>
                  </a:lnTo>
                  <a:lnTo>
                    <a:pt x="157212" y="457409"/>
                  </a:lnTo>
                  <a:lnTo>
                    <a:pt x="173038" y="454157"/>
                  </a:lnTo>
                  <a:lnTo>
                    <a:pt x="195643" y="450589"/>
                  </a:lnTo>
                  <a:lnTo>
                    <a:pt x="226225" y="446844"/>
                  </a:lnTo>
                  <a:lnTo>
                    <a:pt x="235100" y="445884"/>
                  </a:lnTo>
                  <a:lnTo>
                    <a:pt x="256137" y="443656"/>
                  </a:lnTo>
                  <a:lnTo>
                    <a:pt x="272923" y="442057"/>
                  </a:lnTo>
                  <a:lnTo>
                    <a:pt x="286313" y="441115"/>
                  </a:lnTo>
                  <a:lnTo>
                    <a:pt x="297163" y="440861"/>
                  </a:lnTo>
                  <a:lnTo>
                    <a:pt x="306327" y="441324"/>
                  </a:lnTo>
                  <a:lnTo>
                    <a:pt x="314661" y="442536"/>
                  </a:lnTo>
                  <a:lnTo>
                    <a:pt x="323019" y="444525"/>
                  </a:lnTo>
                  <a:lnTo>
                    <a:pt x="332257" y="447323"/>
                  </a:lnTo>
                  <a:lnTo>
                    <a:pt x="343230" y="450959"/>
                  </a:lnTo>
                  <a:lnTo>
                    <a:pt x="344431" y="449771"/>
                  </a:lnTo>
                  <a:lnTo>
                    <a:pt x="350086" y="443895"/>
                  </a:lnTo>
                  <a:lnTo>
                    <a:pt x="358472" y="434417"/>
                  </a:lnTo>
                  <a:lnTo>
                    <a:pt x="367457" y="422810"/>
                  </a:lnTo>
                  <a:lnTo>
                    <a:pt x="374910" y="410551"/>
                  </a:lnTo>
                  <a:lnTo>
                    <a:pt x="378700" y="399113"/>
                  </a:lnTo>
                  <a:lnTo>
                    <a:pt x="376694" y="389973"/>
                  </a:lnTo>
                  <a:lnTo>
                    <a:pt x="369238" y="380697"/>
                  </a:lnTo>
                  <a:lnTo>
                    <a:pt x="362931" y="375681"/>
                  </a:lnTo>
                  <a:lnTo>
                    <a:pt x="353713" y="371739"/>
                  </a:lnTo>
                  <a:lnTo>
                    <a:pt x="339040" y="367713"/>
                  </a:lnTo>
                  <a:lnTo>
                    <a:pt x="316369" y="362440"/>
                  </a:lnTo>
                  <a:lnTo>
                    <a:pt x="319505" y="361056"/>
                  </a:lnTo>
                  <a:lnTo>
                    <a:pt x="331579" y="357223"/>
                  </a:lnTo>
                  <a:lnTo>
                    <a:pt x="350799" y="354540"/>
                  </a:lnTo>
                  <a:lnTo>
                    <a:pt x="352986" y="354213"/>
                  </a:lnTo>
                  <a:lnTo>
                    <a:pt x="358943" y="351187"/>
                  </a:lnTo>
                  <a:lnTo>
                    <a:pt x="364722" y="345481"/>
                  </a:lnTo>
                  <a:lnTo>
                    <a:pt x="369830" y="337669"/>
                  </a:lnTo>
                  <a:lnTo>
                    <a:pt x="373771" y="328326"/>
                  </a:lnTo>
                  <a:lnTo>
                    <a:pt x="376049" y="318026"/>
                  </a:lnTo>
                  <a:lnTo>
                    <a:pt x="376170" y="307343"/>
                  </a:lnTo>
                  <a:lnTo>
                    <a:pt x="373638" y="296853"/>
                  </a:lnTo>
                  <a:lnTo>
                    <a:pt x="367958" y="287130"/>
                  </a:lnTo>
                  <a:lnTo>
                    <a:pt x="358635" y="278748"/>
                  </a:lnTo>
                  <a:lnTo>
                    <a:pt x="345173" y="272282"/>
                  </a:lnTo>
                  <a:lnTo>
                    <a:pt x="337965" y="269843"/>
                  </a:lnTo>
                  <a:lnTo>
                    <a:pt x="325001" y="265472"/>
                  </a:lnTo>
                  <a:lnTo>
                    <a:pt x="314011" y="261816"/>
                  </a:lnTo>
                  <a:lnTo>
                    <a:pt x="304330" y="258681"/>
                  </a:lnTo>
                  <a:lnTo>
                    <a:pt x="295292" y="255874"/>
                  </a:lnTo>
                  <a:lnTo>
                    <a:pt x="286232" y="253201"/>
                  </a:lnTo>
                  <a:lnTo>
                    <a:pt x="276485" y="250469"/>
                  </a:lnTo>
                  <a:lnTo>
                    <a:pt x="265384" y="247483"/>
                  </a:lnTo>
                  <a:lnTo>
                    <a:pt x="252265" y="244051"/>
                  </a:lnTo>
                  <a:lnTo>
                    <a:pt x="236462" y="239978"/>
                  </a:lnTo>
                  <a:lnTo>
                    <a:pt x="217309" y="235071"/>
                  </a:lnTo>
                  <a:lnTo>
                    <a:pt x="220966" y="234005"/>
                  </a:lnTo>
                  <a:lnTo>
                    <a:pt x="230093" y="231601"/>
                  </a:lnTo>
                  <a:lnTo>
                    <a:pt x="243262" y="228642"/>
                  </a:lnTo>
                  <a:lnTo>
                    <a:pt x="259035" y="225913"/>
                  </a:lnTo>
                  <a:lnTo>
                    <a:pt x="275972" y="224201"/>
                  </a:lnTo>
                  <a:lnTo>
                    <a:pt x="292633" y="224289"/>
                  </a:lnTo>
                  <a:lnTo>
                    <a:pt x="300862" y="224959"/>
                  </a:lnTo>
                  <a:lnTo>
                    <a:pt x="317323" y="226201"/>
                  </a:lnTo>
                  <a:lnTo>
                    <a:pt x="328866" y="225971"/>
                  </a:lnTo>
                  <a:lnTo>
                    <a:pt x="336985" y="223217"/>
                  </a:lnTo>
                  <a:lnTo>
                    <a:pt x="343171" y="216891"/>
                  </a:lnTo>
                  <a:lnTo>
                    <a:pt x="348917" y="205944"/>
                  </a:lnTo>
                  <a:lnTo>
                    <a:pt x="355714" y="189326"/>
                  </a:lnTo>
                  <a:lnTo>
                    <a:pt x="358748" y="181035"/>
                  </a:lnTo>
                  <a:lnTo>
                    <a:pt x="361840" y="168152"/>
                  </a:lnTo>
                  <a:lnTo>
                    <a:pt x="361238" y="158707"/>
                  </a:lnTo>
                  <a:lnTo>
                    <a:pt x="356935" y="151756"/>
                  </a:lnTo>
                  <a:lnTo>
                    <a:pt x="348925" y="146359"/>
                  </a:lnTo>
                  <a:lnTo>
                    <a:pt x="337200" y="141573"/>
                  </a:lnTo>
                  <a:lnTo>
                    <a:pt x="321754" y="136456"/>
                  </a:lnTo>
                  <a:lnTo>
                    <a:pt x="310152" y="132708"/>
                  </a:lnTo>
                  <a:lnTo>
                    <a:pt x="293918" y="127545"/>
                  </a:lnTo>
                  <a:lnTo>
                    <a:pt x="281328" y="123777"/>
                  </a:lnTo>
                  <a:lnTo>
                    <a:pt x="271085" y="121125"/>
                  </a:lnTo>
                  <a:lnTo>
                    <a:pt x="261894" y="119307"/>
                  </a:lnTo>
                  <a:lnTo>
                    <a:pt x="252459" y="118042"/>
                  </a:lnTo>
                  <a:lnTo>
                    <a:pt x="241484" y="117049"/>
                  </a:lnTo>
                  <a:lnTo>
                    <a:pt x="227672" y="116047"/>
                  </a:lnTo>
                  <a:lnTo>
                    <a:pt x="228947" y="115315"/>
                  </a:lnTo>
                  <a:lnTo>
                    <a:pt x="237865" y="111321"/>
                  </a:lnTo>
                  <a:lnTo>
                    <a:pt x="245878" y="108530"/>
                  </a:lnTo>
                  <a:lnTo>
                    <a:pt x="256493" y="105531"/>
                  </a:lnTo>
                  <a:lnTo>
                    <a:pt x="269887" y="102568"/>
                  </a:lnTo>
                  <a:lnTo>
                    <a:pt x="286233" y="99880"/>
                  </a:lnTo>
                  <a:lnTo>
                    <a:pt x="305706" y="97711"/>
                  </a:lnTo>
                  <a:lnTo>
                    <a:pt x="328482" y="96301"/>
                  </a:lnTo>
                  <a:lnTo>
                    <a:pt x="354736" y="95892"/>
                  </a:lnTo>
                  <a:lnTo>
                    <a:pt x="359099" y="94959"/>
                  </a:lnTo>
                  <a:lnTo>
                    <a:pt x="365522" y="85711"/>
                  </a:lnTo>
                  <a:lnTo>
                    <a:pt x="368063" y="71624"/>
                  </a:lnTo>
                  <a:lnTo>
                    <a:pt x="370560" y="59011"/>
                  </a:lnTo>
                  <a:lnTo>
                    <a:pt x="372433" y="52813"/>
                  </a:lnTo>
                  <a:lnTo>
                    <a:pt x="373183" y="45775"/>
                  </a:lnTo>
                  <a:lnTo>
                    <a:pt x="372306" y="39295"/>
                  </a:lnTo>
                  <a:lnTo>
                    <a:pt x="365922" y="27960"/>
                  </a:lnTo>
                  <a:lnTo>
                    <a:pt x="353781" y="18704"/>
                  </a:lnTo>
                  <a:lnTo>
                    <a:pt x="336384" y="11425"/>
                  </a:lnTo>
                  <a:lnTo>
                    <a:pt x="314233" y="6018"/>
                  </a:lnTo>
                  <a:lnTo>
                    <a:pt x="301531" y="3984"/>
                  </a:lnTo>
                  <a:lnTo>
                    <a:pt x="287827" y="2380"/>
                  </a:lnTo>
                  <a:lnTo>
                    <a:pt x="273186" y="1193"/>
                  </a:lnTo>
                  <a:lnTo>
                    <a:pt x="257669" y="409"/>
                  </a:lnTo>
                  <a:lnTo>
                    <a:pt x="241338" y="15"/>
                  </a:lnTo>
                  <a:lnTo>
                    <a:pt x="224257" y="0"/>
                  </a:lnTo>
                  <a:lnTo>
                    <a:pt x="206489" y="349"/>
                  </a:lnTo>
                  <a:lnTo>
                    <a:pt x="188095" y="1050"/>
                  </a:lnTo>
                  <a:lnTo>
                    <a:pt x="169138" y="2090"/>
                  </a:lnTo>
                  <a:lnTo>
                    <a:pt x="147673" y="3444"/>
                  </a:lnTo>
                  <a:lnTo>
                    <a:pt x="129262" y="4652"/>
                  </a:lnTo>
                  <a:lnTo>
                    <a:pt x="112301" y="5856"/>
                  </a:lnTo>
                  <a:lnTo>
                    <a:pt x="96742" y="7100"/>
                  </a:lnTo>
                  <a:lnTo>
                    <a:pt x="82541" y="8430"/>
                  </a:lnTo>
                  <a:lnTo>
                    <a:pt x="69653" y="9888"/>
                  </a:lnTo>
                  <a:lnTo>
                    <a:pt x="47631" y="13373"/>
                  </a:lnTo>
                  <a:lnTo>
                    <a:pt x="30313" y="17910"/>
                  </a:lnTo>
                  <a:lnTo>
                    <a:pt x="17335" y="23858"/>
                  </a:lnTo>
                  <a:lnTo>
                    <a:pt x="5340" y="41998"/>
                  </a:lnTo>
                  <a:lnTo>
                    <a:pt x="1637" y="55846"/>
                  </a:lnTo>
                  <a:lnTo>
                    <a:pt x="0" y="67965"/>
                  </a:lnTo>
                  <a:lnTo>
                    <a:pt x="524" y="77394"/>
                  </a:lnTo>
                  <a:lnTo>
                    <a:pt x="7645" y="90132"/>
                  </a:lnTo>
                  <a:lnTo>
                    <a:pt x="19483" y="96231"/>
                  </a:lnTo>
                  <a:lnTo>
                    <a:pt x="31954" y="97971"/>
                  </a:lnTo>
                  <a:lnTo>
                    <a:pt x="40970" y="97632"/>
                  </a:lnTo>
                  <a:lnTo>
                    <a:pt x="42087" y="97581"/>
                  </a:lnTo>
                  <a:lnTo>
                    <a:pt x="39464" y="97898"/>
                  </a:lnTo>
                  <a:lnTo>
                    <a:pt x="28013" y="100472"/>
                  </a:lnTo>
                  <a:lnTo>
                    <a:pt x="15212" y="107319"/>
                  </a:lnTo>
                  <a:lnTo>
                    <a:pt x="7912" y="120505"/>
                  </a:lnTo>
                  <a:lnTo>
                    <a:pt x="7312" y="125796"/>
                  </a:lnTo>
                  <a:lnTo>
                    <a:pt x="6835" y="140344"/>
                  </a:lnTo>
                  <a:lnTo>
                    <a:pt x="8410" y="153738"/>
                  </a:lnTo>
                  <a:lnTo>
                    <a:pt x="12393" y="165009"/>
                  </a:lnTo>
                  <a:lnTo>
                    <a:pt x="19138" y="173184"/>
                  </a:lnTo>
                  <a:lnTo>
                    <a:pt x="22428" y="174131"/>
                  </a:lnTo>
                  <a:lnTo>
                    <a:pt x="29467" y="174176"/>
                  </a:lnTo>
                  <a:lnTo>
                    <a:pt x="39517" y="173374"/>
                  </a:lnTo>
                  <a:lnTo>
                    <a:pt x="52091" y="172015"/>
                  </a:lnTo>
                  <a:lnTo>
                    <a:pt x="66702" y="170386"/>
                  </a:lnTo>
                  <a:lnTo>
                    <a:pt x="82864" y="168777"/>
                  </a:lnTo>
                  <a:lnTo>
                    <a:pt x="100090" y="167475"/>
                  </a:lnTo>
                  <a:lnTo>
                    <a:pt x="117894" y="166771"/>
                  </a:lnTo>
                  <a:lnTo>
                    <a:pt x="124701" y="166653"/>
                  </a:lnTo>
                  <a:lnTo>
                    <a:pt x="140003" y="166425"/>
                  </a:lnTo>
                  <a:lnTo>
                    <a:pt x="152313" y="166374"/>
                  </a:lnTo>
                  <a:lnTo>
                    <a:pt x="162715" y="166572"/>
                  </a:lnTo>
                  <a:lnTo>
                    <a:pt x="172289" y="167091"/>
                  </a:lnTo>
                  <a:lnTo>
                    <a:pt x="182117" y="168002"/>
                  </a:lnTo>
                  <a:lnTo>
                    <a:pt x="193280" y="169377"/>
                  </a:lnTo>
                  <a:lnTo>
                    <a:pt x="206860" y="171288"/>
                  </a:lnTo>
                  <a:lnTo>
                    <a:pt x="223939" y="173807"/>
                  </a:lnTo>
                  <a:lnTo>
                    <a:pt x="222077" y="174200"/>
                  </a:lnTo>
                  <a:lnTo>
                    <a:pt x="217182" y="175266"/>
                  </a:lnTo>
                  <a:lnTo>
                    <a:pt x="209611" y="176973"/>
                  </a:lnTo>
                  <a:lnTo>
                    <a:pt x="199728" y="179288"/>
                  </a:lnTo>
                  <a:lnTo>
                    <a:pt x="187899" y="182180"/>
                  </a:lnTo>
                  <a:lnTo>
                    <a:pt x="174487" y="185614"/>
                  </a:lnTo>
                  <a:lnTo>
                    <a:pt x="159859" y="189559"/>
                  </a:lnTo>
                  <a:lnTo>
                    <a:pt x="144377" y="193982"/>
                  </a:lnTo>
                  <a:lnTo>
                    <a:pt x="128407" y="198850"/>
                  </a:lnTo>
                  <a:lnTo>
                    <a:pt x="112314" y="204130"/>
                  </a:lnTo>
                  <a:lnTo>
                    <a:pt x="96462" y="209790"/>
                  </a:lnTo>
                  <a:lnTo>
                    <a:pt x="81216" y="215797"/>
                  </a:lnTo>
                  <a:lnTo>
                    <a:pt x="66941" y="222119"/>
                  </a:lnTo>
                  <a:lnTo>
                    <a:pt x="54000" y="228721"/>
                  </a:lnTo>
                  <a:lnTo>
                    <a:pt x="45761" y="238031"/>
                  </a:lnTo>
                  <a:lnTo>
                    <a:pt x="41954" y="250144"/>
                  </a:lnTo>
                  <a:lnTo>
                    <a:pt x="39570" y="263821"/>
                  </a:lnTo>
                  <a:lnTo>
                    <a:pt x="36779" y="277108"/>
                  </a:lnTo>
                  <a:lnTo>
                    <a:pt x="35452" y="283434"/>
                  </a:lnTo>
                  <a:lnTo>
                    <a:pt x="35973" y="290978"/>
                  </a:lnTo>
                  <a:lnTo>
                    <a:pt x="39426" y="296249"/>
                  </a:lnTo>
                  <a:lnTo>
                    <a:pt x="45631" y="299628"/>
                  </a:lnTo>
                  <a:lnTo>
                    <a:pt x="54404" y="301498"/>
                  </a:lnTo>
                  <a:lnTo>
                    <a:pt x="65565" y="302241"/>
                  </a:lnTo>
                  <a:lnTo>
                    <a:pt x="78932" y="302242"/>
                  </a:lnTo>
                  <a:lnTo>
                    <a:pt x="94324" y="301881"/>
                  </a:lnTo>
                  <a:lnTo>
                    <a:pt x="111558" y="301542"/>
                  </a:lnTo>
                  <a:lnTo>
                    <a:pt x="130454" y="301607"/>
                  </a:lnTo>
                  <a:lnTo>
                    <a:pt x="139639" y="301792"/>
                  </a:lnTo>
                  <a:lnTo>
                    <a:pt x="154507" y="302117"/>
                  </a:lnTo>
                  <a:lnTo>
                    <a:pt x="167005" y="302466"/>
                  </a:lnTo>
                  <a:lnTo>
                    <a:pt x="177818" y="302897"/>
                  </a:lnTo>
                  <a:lnTo>
                    <a:pt x="187629" y="303472"/>
                  </a:lnTo>
                  <a:lnTo>
                    <a:pt x="197122" y="304250"/>
                  </a:lnTo>
                  <a:lnTo>
                    <a:pt x="206981" y="305290"/>
                  </a:lnTo>
                  <a:lnTo>
                    <a:pt x="217890" y="306654"/>
                  </a:lnTo>
                  <a:lnTo>
                    <a:pt x="230533" y="308399"/>
                  </a:lnTo>
                  <a:lnTo>
                    <a:pt x="245592" y="310587"/>
                  </a:lnTo>
                  <a:lnTo>
                    <a:pt x="263753" y="313278"/>
                  </a:lnTo>
                  <a:lnTo>
                    <a:pt x="263405" y="313291"/>
                  </a:lnTo>
                  <a:lnTo>
                    <a:pt x="260150" y="313419"/>
                  </a:lnTo>
                  <a:lnTo>
                    <a:pt x="244661" y="314086"/>
                  </a:lnTo>
                  <a:lnTo>
                    <a:pt x="233168" y="314628"/>
                  </a:lnTo>
                  <a:lnTo>
                    <a:pt x="219671" y="315310"/>
                  </a:lnTo>
                  <a:lnTo>
                    <a:pt x="204542" y="316135"/>
                  </a:lnTo>
                  <a:lnTo>
                    <a:pt x="188153" y="317102"/>
                  </a:lnTo>
                  <a:lnTo>
                    <a:pt x="170873" y="318214"/>
                  </a:lnTo>
                  <a:lnTo>
                    <a:pt x="153075" y="319471"/>
                  </a:lnTo>
                  <a:lnTo>
                    <a:pt x="135129" y="320875"/>
                  </a:lnTo>
                  <a:lnTo>
                    <a:pt x="117408" y="322427"/>
                  </a:lnTo>
                  <a:lnTo>
                    <a:pt x="100282" y="324128"/>
                  </a:lnTo>
                  <a:lnTo>
                    <a:pt x="84123" y="325979"/>
                  </a:lnTo>
                  <a:lnTo>
                    <a:pt x="69302" y="327982"/>
                  </a:lnTo>
                  <a:lnTo>
                    <a:pt x="56190" y="330138"/>
                  </a:lnTo>
                  <a:lnTo>
                    <a:pt x="45158" y="332448"/>
                  </a:lnTo>
                  <a:lnTo>
                    <a:pt x="36579" y="334913"/>
                  </a:lnTo>
                  <a:lnTo>
                    <a:pt x="28850" y="338798"/>
                  </a:lnTo>
                  <a:lnTo>
                    <a:pt x="18773" y="345635"/>
                  </a:lnTo>
                  <a:lnTo>
                    <a:pt x="12156" y="351993"/>
                  </a:lnTo>
                  <a:lnTo>
                    <a:pt x="8441" y="359726"/>
                  </a:lnTo>
                  <a:lnTo>
                    <a:pt x="7074" y="370684"/>
                  </a:lnTo>
                  <a:lnTo>
                    <a:pt x="7498" y="386719"/>
                  </a:lnTo>
                  <a:lnTo>
                    <a:pt x="9156" y="409684"/>
                  </a:lnTo>
                  <a:lnTo>
                    <a:pt x="10155" y="409434"/>
                  </a:lnTo>
                  <a:lnTo>
                    <a:pt x="14273" y="408511"/>
                  </a:lnTo>
                  <a:lnTo>
                    <a:pt x="32189" y="405343"/>
                  </a:lnTo>
                  <a:lnTo>
                    <a:pt x="46045" y="403476"/>
                  </a:lnTo>
                  <a:lnTo>
                    <a:pt x="63205" y="401671"/>
                  </a:lnTo>
                  <a:lnTo>
                    <a:pt x="83699" y="400117"/>
                  </a:lnTo>
                  <a:lnTo>
                    <a:pt x="107556" y="399003"/>
                  </a:lnTo>
                  <a:lnTo>
                    <a:pt x="124608" y="398505"/>
                  </a:lnTo>
                  <a:lnTo>
                    <a:pt x="142751" y="398503"/>
                  </a:lnTo>
                  <a:lnTo>
                    <a:pt x="151364" y="398937"/>
                  </a:lnTo>
                  <a:lnTo>
                    <a:pt x="160589" y="399750"/>
                  </a:lnTo>
                  <a:lnTo>
                    <a:pt x="171111" y="401007"/>
                  </a:lnTo>
                  <a:lnTo>
                    <a:pt x="183618" y="402776"/>
                  </a:lnTo>
                  <a:lnTo>
                    <a:pt x="198796" y="405123"/>
                  </a:lnTo>
                  <a:lnTo>
                    <a:pt x="217333" y="408115"/>
                  </a:lnTo>
                  <a:lnTo>
                    <a:pt x="239915" y="411817"/>
                  </a:lnTo>
                  <a:lnTo>
                    <a:pt x="229686" y="412917"/>
                  </a:lnTo>
                  <a:lnTo>
                    <a:pt x="217509" y="414293"/>
                  </a:lnTo>
                  <a:lnTo>
                    <a:pt x="204695" y="415821"/>
                  </a:lnTo>
                  <a:lnTo>
                    <a:pt x="191388" y="417500"/>
                  </a:lnTo>
                  <a:lnTo>
                    <a:pt x="177733" y="419330"/>
                  </a:lnTo>
                  <a:lnTo>
                    <a:pt x="163874" y="421310"/>
                  </a:lnTo>
                  <a:lnTo>
                    <a:pt x="149956" y="423439"/>
                  </a:lnTo>
                  <a:lnTo>
                    <a:pt x="136123" y="425715"/>
                  </a:lnTo>
                  <a:lnTo>
                    <a:pt x="122520" y="428139"/>
                  </a:lnTo>
                  <a:lnTo>
                    <a:pt x="109292" y="430708"/>
                  </a:lnTo>
                  <a:lnTo>
                    <a:pt x="96582" y="433423"/>
                  </a:lnTo>
                  <a:lnTo>
                    <a:pt x="84536" y="436281"/>
                  </a:lnTo>
                  <a:lnTo>
                    <a:pt x="73297" y="439283"/>
                  </a:lnTo>
                  <a:lnTo>
                    <a:pt x="63011" y="442428"/>
                  </a:lnTo>
                  <a:lnTo>
                    <a:pt x="53822" y="445714"/>
                  </a:lnTo>
                  <a:lnTo>
                    <a:pt x="44829" y="451428"/>
                  </a:lnTo>
                  <a:lnTo>
                    <a:pt x="37842" y="461190"/>
                  </a:lnTo>
                  <a:lnTo>
                    <a:pt x="33876" y="473308"/>
                  </a:lnTo>
                  <a:lnTo>
                    <a:pt x="32523" y="486607"/>
                  </a:lnTo>
                  <a:lnTo>
                    <a:pt x="33373" y="499911"/>
                  </a:lnTo>
                  <a:lnTo>
                    <a:pt x="36017" y="512044"/>
                  </a:lnTo>
                  <a:lnTo>
                    <a:pt x="40046" y="521831"/>
                  </a:lnTo>
                  <a:lnTo>
                    <a:pt x="45050" y="528095"/>
                  </a:lnTo>
                  <a:lnTo>
                    <a:pt x="50622" y="529661"/>
                  </a:lnTo>
                  <a:lnTo>
                    <a:pt x="68791" y="526112"/>
                  </a:lnTo>
                  <a:close/>
                </a:path>
              </a:pathLst>
            </a:custGeom>
            <a:solidFill>
              <a:srgbClr val="111820"/>
            </a:solidFill>
          </p:spPr>
          <p:txBody>
            <a:bodyPr wrap="square" lIns="0" tIns="0" rIns="0" bIns="0" rtlCol="0">
              <a:noAutofit/>
            </a:bodyPr>
            <a:lstStyle/>
            <a:p>
              <a:endParaRPr/>
            </a:p>
          </p:txBody>
        </p:sp>
        <p:sp>
          <p:nvSpPr>
            <p:cNvPr id="15" name="object 30">
              <a:extLst>
                <a:ext uri="{FF2B5EF4-FFF2-40B4-BE49-F238E27FC236}">
                  <a16:creationId xmlns:a16="http://schemas.microsoft.com/office/drawing/2014/main" id="{CEB5B3B5-3896-4F8D-8596-094B36B5675F}"/>
                </a:ext>
              </a:extLst>
            </p:cNvPr>
            <p:cNvSpPr/>
            <p:nvPr/>
          </p:nvSpPr>
          <p:spPr>
            <a:xfrm>
              <a:off x="5817837" y="2566833"/>
              <a:ext cx="110747" cy="509669"/>
            </a:xfrm>
            <a:custGeom>
              <a:avLst/>
              <a:gdLst/>
              <a:ahLst/>
              <a:cxnLst/>
              <a:rect l="l" t="t" r="r" b="b"/>
              <a:pathLst>
                <a:path w="51155" h="240436">
                  <a:moveTo>
                    <a:pt x="0" y="150749"/>
                  </a:moveTo>
                  <a:lnTo>
                    <a:pt x="0" y="240436"/>
                  </a:lnTo>
                  <a:lnTo>
                    <a:pt x="4521" y="240436"/>
                  </a:lnTo>
                  <a:lnTo>
                    <a:pt x="18743" y="238227"/>
                  </a:lnTo>
                  <a:lnTo>
                    <a:pt x="31195" y="232059"/>
                  </a:lnTo>
                  <a:lnTo>
                    <a:pt x="41190" y="222617"/>
                  </a:lnTo>
                  <a:lnTo>
                    <a:pt x="48043" y="210586"/>
                  </a:lnTo>
                  <a:lnTo>
                    <a:pt x="51069" y="196652"/>
                  </a:lnTo>
                  <a:lnTo>
                    <a:pt x="51155" y="46634"/>
                  </a:lnTo>
                  <a:lnTo>
                    <a:pt x="48947" y="32412"/>
                  </a:lnTo>
                  <a:lnTo>
                    <a:pt x="42778" y="19960"/>
                  </a:lnTo>
                  <a:lnTo>
                    <a:pt x="33336" y="9965"/>
                  </a:lnTo>
                  <a:lnTo>
                    <a:pt x="21305" y="3111"/>
                  </a:lnTo>
                  <a:lnTo>
                    <a:pt x="7371" y="85"/>
                  </a:lnTo>
                  <a:lnTo>
                    <a:pt x="0" y="0"/>
                  </a:lnTo>
                  <a:lnTo>
                    <a:pt x="0" y="150749"/>
                  </a:lnTo>
                  <a:close/>
                </a:path>
              </a:pathLst>
            </a:custGeom>
            <a:solidFill>
              <a:srgbClr val="111820"/>
            </a:solidFill>
          </p:spPr>
          <p:txBody>
            <a:bodyPr wrap="square" lIns="0" tIns="0" rIns="0" bIns="0" rtlCol="0">
              <a:noAutofit/>
            </a:bodyPr>
            <a:lstStyle/>
            <a:p>
              <a:endParaRPr/>
            </a:p>
          </p:txBody>
        </p:sp>
        <p:sp>
          <p:nvSpPr>
            <p:cNvPr id="16" name="object 31">
              <a:extLst>
                <a:ext uri="{FF2B5EF4-FFF2-40B4-BE49-F238E27FC236}">
                  <a16:creationId xmlns:a16="http://schemas.microsoft.com/office/drawing/2014/main" id="{1CDFC8DA-C25A-4D65-85F6-1D7326E882F7}"/>
                </a:ext>
              </a:extLst>
            </p:cNvPr>
            <p:cNvSpPr/>
            <p:nvPr/>
          </p:nvSpPr>
          <p:spPr>
            <a:xfrm>
              <a:off x="6015879" y="2566850"/>
              <a:ext cx="342088" cy="108437"/>
            </a:xfrm>
            <a:custGeom>
              <a:avLst/>
              <a:gdLst/>
              <a:ahLst/>
              <a:cxnLst/>
              <a:rect l="l" t="t" r="r" b="b"/>
              <a:pathLst>
                <a:path w="158013" h="51155">
                  <a:moveTo>
                    <a:pt x="158013" y="51155"/>
                  </a:moveTo>
                  <a:lnTo>
                    <a:pt x="158013" y="46634"/>
                  </a:lnTo>
                  <a:lnTo>
                    <a:pt x="155804" y="32412"/>
                  </a:lnTo>
                  <a:lnTo>
                    <a:pt x="149636" y="19960"/>
                  </a:lnTo>
                  <a:lnTo>
                    <a:pt x="140194" y="9965"/>
                  </a:lnTo>
                  <a:lnTo>
                    <a:pt x="128163" y="3111"/>
                  </a:lnTo>
                  <a:lnTo>
                    <a:pt x="114229" y="85"/>
                  </a:lnTo>
                  <a:lnTo>
                    <a:pt x="46634" y="0"/>
                  </a:lnTo>
                  <a:lnTo>
                    <a:pt x="32412" y="2208"/>
                  </a:lnTo>
                  <a:lnTo>
                    <a:pt x="19960" y="8376"/>
                  </a:lnTo>
                  <a:lnTo>
                    <a:pt x="9965" y="17819"/>
                  </a:lnTo>
                  <a:lnTo>
                    <a:pt x="3111" y="29849"/>
                  </a:lnTo>
                  <a:lnTo>
                    <a:pt x="85" y="43783"/>
                  </a:lnTo>
                  <a:lnTo>
                    <a:pt x="0" y="51155"/>
                  </a:lnTo>
                  <a:lnTo>
                    <a:pt x="158013" y="51155"/>
                  </a:lnTo>
                  <a:close/>
                </a:path>
              </a:pathLst>
            </a:custGeom>
            <a:solidFill>
              <a:srgbClr val="111820"/>
            </a:solidFill>
          </p:spPr>
          <p:txBody>
            <a:bodyPr wrap="square" lIns="0" tIns="0" rIns="0" bIns="0" rtlCol="0">
              <a:noAutofit/>
            </a:bodyPr>
            <a:lstStyle/>
            <a:p>
              <a:endParaRPr/>
            </a:p>
          </p:txBody>
        </p:sp>
        <p:sp>
          <p:nvSpPr>
            <p:cNvPr id="17" name="object 32">
              <a:extLst>
                <a:ext uri="{FF2B5EF4-FFF2-40B4-BE49-F238E27FC236}">
                  <a16:creationId xmlns:a16="http://schemas.microsoft.com/office/drawing/2014/main" id="{3177CB9E-E7D1-419C-B960-C51BE7D12DE0}"/>
                </a:ext>
              </a:extLst>
            </p:cNvPr>
            <p:cNvSpPr/>
            <p:nvPr/>
          </p:nvSpPr>
          <p:spPr>
            <a:xfrm>
              <a:off x="5999616" y="2567480"/>
              <a:ext cx="110555" cy="506627"/>
            </a:xfrm>
            <a:custGeom>
              <a:avLst/>
              <a:gdLst/>
              <a:ahLst/>
              <a:cxnLst/>
              <a:rect l="l" t="t" r="r" b="b"/>
              <a:pathLst>
                <a:path w="51066" h="239001">
                  <a:moveTo>
                    <a:pt x="51066" y="0"/>
                  </a:moveTo>
                  <a:lnTo>
                    <a:pt x="46621" y="0"/>
                  </a:lnTo>
                  <a:lnTo>
                    <a:pt x="32410" y="2205"/>
                  </a:lnTo>
                  <a:lnTo>
                    <a:pt x="19967" y="8366"/>
                  </a:lnTo>
                  <a:lnTo>
                    <a:pt x="9976" y="17797"/>
                  </a:lnTo>
                  <a:lnTo>
                    <a:pt x="3121" y="29812"/>
                  </a:lnTo>
                  <a:lnTo>
                    <a:pt x="88" y="43727"/>
                  </a:lnTo>
                  <a:lnTo>
                    <a:pt x="0" y="46710"/>
                  </a:lnTo>
                  <a:lnTo>
                    <a:pt x="317" y="239001"/>
                  </a:lnTo>
                  <a:lnTo>
                    <a:pt x="16209" y="237153"/>
                  </a:lnTo>
                  <a:lnTo>
                    <a:pt x="28433" y="231869"/>
                  </a:lnTo>
                  <a:lnTo>
                    <a:pt x="37458" y="223533"/>
                  </a:lnTo>
                  <a:lnTo>
                    <a:pt x="43753" y="212534"/>
                  </a:lnTo>
                  <a:lnTo>
                    <a:pt x="47788" y="199256"/>
                  </a:lnTo>
                  <a:lnTo>
                    <a:pt x="50031" y="184087"/>
                  </a:lnTo>
                  <a:lnTo>
                    <a:pt x="50953" y="167413"/>
                  </a:lnTo>
                  <a:lnTo>
                    <a:pt x="51066" y="0"/>
                  </a:lnTo>
                  <a:close/>
                </a:path>
              </a:pathLst>
            </a:custGeom>
            <a:solidFill>
              <a:srgbClr val="111820"/>
            </a:solidFill>
          </p:spPr>
          <p:txBody>
            <a:bodyPr wrap="square" lIns="0" tIns="0" rIns="0" bIns="0" rtlCol="0">
              <a:noAutofit/>
            </a:bodyPr>
            <a:lstStyle/>
            <a:p>
              <a:endParaRPr/>
            </a:p>
          </p:txBody>
        </p:sp>
        <p:sp>
          <p:nvSpPr>
            <p:cNvPr id="18" name="object 33">
              <a:extLst>
                <a:ext uri="{FF2B5EF4-FFF2-40B4-BE49-F238E27FC236}">
                  <a16:creationId xmlns:a16="http://schemas.microsoft.com/office/drawing/2014/main" id="{3FD6EC1D-9D66-405C-A834-8C53F7E308E2}"/>
                </a:ext>
              </a:extLst>
            </p:cNvPr>
            <p:cNvSpPr/>
            <p:nvPr/>
          </p:nvSpPr>
          <p:spPr>
            <a:xfrm>
              <a:off x="6171680" y="2828239"/>
              <a:ext cx="122308" cy="120551"/>
            </a:xfrm>
            <a:custGeom>
              <a:avLst/>
              <a:gdLst/>
              <a:ahLst/>
              <a:cxnLst/>
              <a:rect l="l" t="t" r="r" b="b"/>
              <a:pathLst>
                <a:path w="56495" h="56870">
                  <a:moveTo>
                    <a:pt x="154" y="21829"/>
                  </a:moveTo>
                  <a:lnTo>
                    <a:pt x="0" y="34193"/>
                  </a:lnTo>
                  <a:lnTo>
                    <a:pt x="4553" y="44843"/>
                  </a:lnTo>
                  <a:lnTo>
                    <a:pt x="12783" y="52746"/>
                  </a:lnTo>
                  <a:lnTo>
                    <a:pt x="23655" y="56870"/>
                  </a:lnTo>
                  <a:lnTo>
                    <a:pt x="34838" y="56500"/>
                  </a:lnTo>
                  <a:lnTo>
                    <a:pt x="46741" y="50619"/>
                  </a:lnTo>
                  <a:lnTo>
                    <a:pt x="54687" y="40056"/>
                  </a:lnTo>
                  <a:lnTo>
                    <a:pt x="56314" y="35087"/>
                  </a:lnTo>
                  <a:lnTo>
                    <a:pt x="56495" y="22739"/>
                  </a:lnTo>
                  <a:lnTo>
                    <a:pt x="51980" y="12090"/>
                  </a:lnTo>
                  <a:lnTo>
                    <a:pt x="43796" y="4167"/>
                  </a:lnTo>
                  <a:lnTo>
                    <a:pt x="32972" y="0"/>
                  </a:lnTo>
                  <a:lnTo>
                    <a:pt x="21567" y="366"/>
                  </a:lnTo>
                  <a:lnTo>
                    <a:pt x="9673" y="6279"/>
                  </a:lnTo>
                  <a:lnTo>
                    <a:pt x="1761" y="16865"/>
                  </a:lnTo>
                  <a:lnTo>
                    <a:pt x="154" y="21829"/>
                  </a:lnTo>
                  <a:close/>
                </a:path>
              </a:pathLst>
            </a:custGeom>
            <a:solidFill>
              <a:srgbClr val="111820"/>
            </a:solidFill>
          </p:spPr>
          <p:txBody>
            <a:bodyPr wrap="square" lIns="0" tIns="0" rIns="0" bIns="0" rtlCol="0">
              <a:noAutofit/>
            </a:bodyPr>
            <a:lstStyle/>
            <a:p>
              <a:endParaRPr/>
            </a:p>
          </p:txBody>
        </p:sp>
        <p:sp>
          <p:nvSpPr>
            <p:cNvPr id="19" name="object 34">
              <a:extLst>
                <a:ext uri="{FF2B5EF4-FFF2-40B4-BE49-F238E27FC236}">
                  <a16:creationId xmlns:a16="http://schemas.microsoft.com/office/drawing/2014/main" id="{F4EF63A1-25B3-4493-A344-8404B6A9116A}"/>
                </a:ext>
              </a:extLst>
            </p:cNvPr>
            <p:cNvSpPr/>
            <p:nvPr/>
          </p:nvSpPr>
          <p:spPr>
            <a:xfrm>
              <a:off x="6171680" y="2950397"/>
              <a:ext cx="122308" cy="120551"/>
            </a:xfrm>
            <a:custGeom>
              <a:avLst/>
              <a:gdLst/>
              <a:ahLst/>
              <a:cxnLst/>
              <a:rect l="l" t="t" r="r" b="b"/>
              <a:pathLst>
                <a:path w="56495" h="56870">
                  <a:moveTo>
                    <a:pt x="154" y="21829"/>
                  </a:moveTo>
                  <a:lnTo>
                    <a:pt x="0" y="34193"/>
                  </a:lnTo>
                  <a:lnTo>
                    <a:pt x="4553" y="44843"/>
                  </a:lnTo>
                  <a:lnTo>
                    <a:pt x="12783" y="52746"/>
                  </a:lnTo>
                  <a:lnTo>
                    <a:pt x="23655" y="56870"/>
                  </a:lnTo>
                  <a:lnTo>
                    <a:pt x="34838" y="56500"/>
                  </a:lnTo>
                  <a:lnTo>
                    <a:pt x="46741" y="50619"/>
                  </a:lnTo>
                  <a:lnTo>
                    <a:pt x="54687" y="40056"/>
                  </a:lnTo>
                  <a:lnTo>
                    <a:pt x="56314" y="35087"/>
                  </a:lnTo>
                  <a:lnTo>
                    <a:pt x="56495" y="22739"/>
                  </a:lnTo>
                  <a:lnTo>
                    <a:pt x="51980" y="12090"/>
                  </a:lnTo>
                  <a:lnTo>
                    <a:pt x="43796" y="4167"/>
                  </a:lnTo>
                  <a:lnTo>
                    <a:pt x="32972" y="0"/>
                  </a:lnTo>
                  <a:lnTo>
                    <a:pt x="21567" y="366"/>
                  </a:lnTo>
                  <a:lnTo>
                    <a:pt x="9673" y="6279"/>
                  </a:lnTo>
                  <a:lnTo>
                    <a:pt x="1761" y="16865"/>
                  </a:lnTo>
                  <a:lnTo>
                    <a:pt x="154" y="21829"/>
                  </a:lnTo>
                  <a:close/>
                </a:path>
              </a:pathLst>
            </a:custGeom>
            <a:solidFill>
              <a:srgbClr val="111820"/>
            </a:solidFill>
          </p:spPr>
          <p:txBody>
            <a:bodyPr wrap="square" lIns="0" tIns="0" rIns="0" bIns="0" rtlCol="0">
              <a:noAutofit/>
            </a:bodyPr>
            <a:lstStyle/>
            <a:p>
              <a:endParaRPr/>
            </a:p>
          </p:txBody>
        </p:sp>
        <p:sp>
          <p:nvSpPr>
            <p:cNvPr id="20" name="object 35">
              <a:extLst>
                <a:ext uri="{FF2B5EF4-FFF2-40B4-BE49-F238E27FC236}">
                  <a16:creationId xmlns:a16="http://schemas.microsoft.com/office/drawing/2014/main" id="{95952BA0-6361-47AA-B206-220EE02C3961}"/>
                </a:ext>
              </a:extLst>
            </p:cNvPr>
            <p:cNvSpPr/>
            <p:nvPr/>
          </p:nvSpPr>
          <p:spPr>
            <a:xfrm>
              <a:off x="5450376" y="2570060"/>
              <a:ext cx="123141" cy="119744"/>
            </a:xfrm>
            <a:custGeom>
              <a:avLst/>
              <a:gdLst/>
              <a:ahLst/>
              <a:cxnLst/>
              <a:rect l="l" t="t" r="r" b="b"/>
              <a:pathLst>
                <a:path w="56880" h="56489">
                  <a:moveTo>
                    <a:pt x="35043" y="149"/>
                  </a:moveTo>
                  <a:lnTo>
                    <a:pt x="22676" y="0"/>
                  </a:lnTo>
                  <a:lnTo>
                    <a:pt x="12024" y="4557"/>
                  </a:lnTo>
                  <a:lnTo>
                    <a:pt x="4121" y="12789"/>
                  </a:lnTo>
                  <a:lnTo>
                    <a:pt x="0" y="23664"/>
                  </a:lnTo>
                  <a:lnTo>
                    <a:pt x="372" y="34833"/>
                  </a:lnTo>
                  <a:lnTo>
                    <a:pt x="6257" y="46741"/>
                  </a:lnTo>
                  <a:lnTo>
                    <a:pt x="16820" y="54682"/>
                  </a:lnTo>
                  <a:lnTo>
                    <a:pt x="21784" y="56308"/>
                  </a:lnTo>
                  <a:lnTo>
                    <a:pt x="34134" y="56489"/>
                  </a:lnTo>
                  <a:lnTo>
                    <a:pt x="44785" y="51972"/>
                  </a:lnTo>
                  <a:lnTo>
                    <a:pt x="52710" y="43786"/>
                  </a:lnTo>
                  <a:lnTo>
                    <a:pt x="56880" y="32959"/>
                  </a:lnTo>
                  <a:lnTo>
                    <a:pt x="56519" y="21561"/>
                  </a:lnTo>
                  <a:lnTo>
                    <a:pt x="50598" y="9671"/>
                  </a:lnTo>
                  <a:lnTo>
                    <a:pt x="40014" y="1759"/>
                  </a:lnTo>
                  <a:lnTo>
                    <a:pt x="35043" y="149"/>
                  </a:lnTo>
                  <a:close/>
                </a:path>
              </a:pathLst>
            </a:custGeom>
            <a:solidFill>
              <a:srgbClr val="111820"/>
            </a:solidFill>
          </p:spPr>
          <p:txBody>
            <a:bodyPr wrap="square" lIns="0" tIns="0" rIns="0" bIns="0" rtlCol="0">
              <a:noAutofit/>
            </a:bodyPr>
            <a:lstStyle/>
            <a:p>
              <a:endParaRPr/>
            </a:p>
          </p:txBody>
        </p:sp>
        <p:sp>
          <p:nvSpPr>
            <p:cNvPr id="21" name="object 36">
              <a:extLst>
                <a:ext uri="{FF2B5EF4-FFF2-40B4-BE49-F238E27FC236}">
                  <a16:creationId xmlns:a16="http://schemas.microsoft.com/office/drawing/2014/main" id="{BAEEDB15-0196-4DD8-B77D-250B043706BC}"/>
                </a:ext>
              </a:extLst>
            </p:cNvPr>
            <p:cNvSpPr/>
            <p:nvPr/>
          </p:nvSpPr>
          <p:spPr>
            <a:xfrm>
              <a:off x="5279327" y="2567490"/>
              <a:ext cx="465292" cy="508989"/>
            </a:xfrm>
            <a:custGeom>
              <a:avLst/>
              <a:gdLst/>
              <a:ahLst/>
              <a:cxnLst/>
              <a:rect l="l" t="t" r="r" b="b"/>
              <a:pathLst>
                <a:path w="214922" h="240115">
                  <a:moveTo>
                    <a:pt x="125429" y="186209"/>
                  </a:moveTo>
                  <a:lnTo>
                    <a:pt x="111395" y="189005"/>
                  </a:lnTo>
                  <a:lnTo>
                    <a:pt x="107454" y="189141"/>
                  </a:lnTo>
                  <a:lnTo>
                    <a:pt x="93104" y="187294"/>
                  </a:lnTo>
                  <a:lnTo>
                    <a:pt x="80123" y="182069"/>
                  </a:lnTo>
                  <a:lnTo>
                    <a:pt x="68983" y="173935"/>
                  </a:lnTo>
                  <a:lnTo>
                    <a:pt x="60154" y="163365"/>
                  </a:lnTo>
                  <a:lnTo>
                    <a:pt x="54108" y="150828"/>
                  </a:lnTo>
                  <a:lnTo>
                    <a:pt x="51316" y="136797"/>
                  </a:lnTo>
                  <a:lnTo>
                    <a:pt x="51168" y="46621"/>
                  </a:lnTo>
                  <a:lnTo>
                    <a:pt x="48953" y="32405"/>
                  </a:lnTo>
                  <a:lnTo>
                    <a:pt x="42781" y="19957"/>
                  </a:lnTo>
                  <a:lnTo>
                    <a:pt x="33337" y="9964"/>
                  </a:lnTo>
                  <a:lnTo>
                    <a:pt x="21305" y="3111"/>
                  </a:lnTo>
                  <a:lnTo>
                    <a:pt x="7371" y="85"/>
                  </a:lnTo>
                  <a:lnTo>
                    <a:pt x="0" y="0"/>
                  </a:lnTo>
                  <a:lnTo>
                    <a:pt x="25" y="132880"/>
                  </a:lnTo>
                  <a:lnTo>
                    <a:pt x="939" y="146956"/>
                  </a:lnTo>
                  <a:lnTo>
                    <a:pt x="3604" y="160480"/>
                  </a:lnTo>
                  <a:lnTo>
                    <a:pt x="7905" y="173339"/>
                  </a:lnTo>
                  <a:lnTo>
                    <a:pt x="13727" y="185416"/>
                  </a:lnTo>
                  <a:lnTo>
                    <a:pt x="20955" y="196597"/>
                  </a:lnTo>
                  <a:lnTo>
                    <a:pt x="29474" y="206767"/>
                  </a:lnTo>
                  <a:lnTo>
                    <a:pt x="39169" y="215811"/>
                  </a:lnTo>
                  <a:lnTo>
                    <a:pt x="49925" y="223614"/>
                  </a:lnTo>
                  <a:lnTo>
                    <a:pt x="61628" y="230060"/>
                  </a:lnTo>
                  <a:lnTo>
                    <a:pt x="74161" y="235036"/>
                  </a:lnTo>
                  <a:lnTo>
                    <a:pt x="87411" y="238426"/>
                  </a:lnTo>
                  <a:lnTo>
                    <a:pt x="101262" y="240115"/>
                  </a:lnTo>
                  <a:lnTo>
                    <a:pt x="115599" y="239988"/>
                  </a:lnTo>
                  <a:lnTo>
                    <a:pt x="131430" y="237609"/>
                  </a:lnTo>
                  <a:lnTo>
                    <a:pt x="144855" y="233549"/>
                  </a:lnTo>
                  <a:lnTo>
                    <a:pt x="157436" y="227812"/>
                  </a:lnTo>
                  <a:lnTo>
                    <a:pt x="169064" y="220537"/>
                  </a:lnTo>
                  <a:lnTo>
                    <a:pt x="179631" y="211865"/>
                  </a:lnTo>
                  <a:lnTo>
                    <a:pt x="189028" y="201936"/>
                  </a:lnTo>
                  <a:lnTo>
                    <a:pt x="197144" y="190890"/>
                  </a:lnTo>
                  <a:lnTo>
                    <a:pt x="203872" y="178867"/>
                  </a:lnTo>
                  <a:lnTo>
                    <a:pt x="209101" y="166008"/>
                  </a:lnTo>
                  <a:lnTo>
                    <a:pt x="212724" y="152453"/>
                  </a:lnTo>
                  <a:lnTo>
                    <a:pt x="214631" y="138341"/>
                  </a:lnTo>
                  <a:lnTo>
                    <a:pt x="214922" y="46647"/>
                  </a:lnTo>
                  <a:lnTo>
                    <a:pt x="212715" y="32425"/>
                  </a:lnTo>
                  <a:lnTo>
                    <a:pt x="206551" y="19972"/>
                  </a:lnTo>
                  <a:lnTo>
                    <a:pt x="197112" y="9973"/>
                  </a:lnTo>
                  <a:lnTo>
                    <a:pt x="185084" y="3116"/>
                  </a:lnTo>
                  <a:lnTo>
                    <a:pt x="171149" y="86"/>
                  </a:lnTo>
                  <a:lnTo>
                    <a:pt x="163779" y="0"/>
                  </a:lnTo>
                  <a:lnTo>
                    <a:pt x="163741" y="132867"/>
                  </a:lnTo>
                  <a:lnTo>
                    <a:pt x="161894" y="147211"/>
                  </a:lnTo>
                  <a:lnTo>
                    <a:pt x="156670" y="160189"/>
                  </a:lnTo>
                  <a:lnTo>
                    <a:pt x="148537" y="171330"/>
                  </a:lnTo>
                  <a:lnTo>
                    <a:pt x="137967" y="180160"/>
                  </a:lnTo>
                  <a:lnTo>
                    <a:pt x="125429" y="186209"/>
                  </a:lnTo>
                  <a:close/>
                </a:path>
              </a:pathLst>
            </a:custGeom>
            <a:solidFill>
              <a:srgbClr val="111820"/>
            </a:solidFill>
          </p:spPr>
          <p:txBody>
            <a:bodyPr wrap="square" lIns="0" tIns="0" rIns="0" bIns="0" rtlCol="0">
              <a:noAutofit/>
            </a:bodyPr>
            <a:lstStyle/>
            <a:p>
              <a:endParaRPr/>
            </a:p>
          </p:txBody>
        </p:sp>
        <p:sp>
          <p:nvSpPr>
            <p:cNvPr id="22" name="object 37">
              <a:extLst>
                <a:ext uri="{FF2B5EF4-FFF2-40B4-BE49-F238E27FC236}">
                  <a16:creationId xmlns:a16="http://schemas.microsoft.com/office/drawing/2014/main" id="{5A8D9C58-D010-4FE6-8E07-ABBEE32853B3}"/>
                </a:ext>
              </a:extLst>
            </p:cNvPr>
            <p:cNvSpPr/>
            <p:nvPr/>
          </p:nvSpPr>
          <p:spPr>
            <a:xfrm>
              <a:off x="6424746" y="2566833"/>
              <a:ext cx="110747" cy="509669"/>
            </a:xfrm>
            <a:custGeom>
              <a:avLst/>
              <a:gdLst/>
              <a:ahLst/>
              <a:cxnLst/>
              <a:rect l="l" t="t" r="r" b="b"/>
              <a:pathLst>
                <a:path w="51155" h="240436">
                  <a:moveTo>
                    <a:pt x="0" y="150749"/>
                  </a:moveTo>
                  <a:lnTo>
                    <a:pt x="0" y="240436"/>
                  </a:lnTo>
                  <a:lnTo>
                    <a:pt x="4521" y="240436"/>
                  </a:lnTo>
                  <a:lnTo>
                    <a:pt x="18743" y="238227"/>
                  </a:lnTo>
                  <a:lnTo>
                    <a:pt x="31195" y="232059"/>
                  </a:lnTo>
                  <a:lnTo>
                    <a:pt x="41190" y="222617"/>
                  </a:lnTo>
                  <a:lnTo>
                    <a:pt x="48043" y="210586"/>
                  </a:lnTo>
                  <a:lnTo>
                    <a:pt x="51069" y="196652"/>
                  </a:lnTo>
                  <a:lnTo>
                    <a:pt x="51155" y="46634"/>
                  </a:lnTo>
                  <a:lnTo>
                    <a:pt x="48947" y="32412"/>
                  </a:lnTo>
                  <a:lnTo>
                    <a:pt x="42778" y="19960"/>
                  </a:lnTo>
                  <a:lnTo>
                    <a:pt x="33336" y="9965"/>
                  </a:lnTo>
                  <a:lnTo>
                    <a:pt x="21305" y="3111"/>
                  </a:lnTo>
                  <a:lnTo>
                    <a:pt x="7371" y="85"/>
                  </a:lnTo>
                  <a:lnTo>
                    <a:pt x="0" y="0"/>
                  </a:lnTo>
                  <a:lnTo>
                    <a:pt x="0" y="150749"/>
                  </a:lnTo>
                  <a:close/>
                </a:path>
              </a:pathLst>
            </a:custGeom>
            <a:solidFill>
              <a:srgbClr val="111820"/>
            </a:solidFill>
          </p:spPr>
          <p:txBody>
            <a:bodyPr wrap="square" lIns="0" tIns="0" rIns="0" bIns="0" rtlCol="0">
              <a:noAutofit/>
            </a:bodyPr>
            <a:lstStyle/>
            <a:p>
              <a:endParaRPr/>
            </a:p>
          </p:txBody>
        </p:sp>
        <p:sp>
          <p:nvSpPr>
            <p:cNvPr id="23" name="object 25">
              <a:extLst>
                <a:ext uri="{FF2B5EF4-FFF2-40B4-BE49-F238E27FC236}">
                  <a16:creationId xmlns:a16="http://schemas.microsoft.com/office/drawing/2014/main" id="{014834A0-CCF2-4F28-B817-BF3A6E5A1EA3}"/>
                </a:ext>
              </a:extLst>
            </p:cNvPr>
            <p:cNvSpPr/>
            <p:nvPr/>
          </p:nvSpPr>
          <p:spPr>
            <a:xfrm>
              <a:off x="4026206" y="2570060"/>
              <a:ext cx="123150" cy="119746"/>
            </a:xfrm>
            <a:custGeom>
              <a:avLst/>
              <a:gdLst/>
              <a:ahLst/>
              <a:cxnLst/>
              <a:rect l="l" t="t" r="r" b="b"/>
              <a:pathLst>
                <a:path w="56884" h="56490">
                  <a:moveTo>
                    <a:pt x="35043" y="149"/>
                  </a:moveTo>
                  <a:lnTo>
                    <a:pt x="22676" y="0"/>
                  </a:lnTo>
                  <a:lnTo>
                    <a:pt x="12024" y="4557"/>
                  </a:lnTo>
                  <a:lnTo>
                    <a:pt x="4121" y="12789"/>
                  </a:lnTo>
                  <a:lnTo>
                    <a:pt x="0" y="23664"/>
                  </a:lnTo>
                  <a:lnTo>
                    <a:pt x="372" y="34833"/>
                  </a:lnTo>
                  <a:lnTo>
                    <a:pt x="6255" y="46738"/>
                  </a:lnTo>
                  <a:lnTo>
                    <a:pt x="16820" y="54679"/>
                  </a:lnTo>
                  <a:lnTo>
                    <a:pt x="21797" y="56308"/>
                  </a:lnTo>
                  <a:lnTo>
                    <a:pt x="34140" y="56490"/>
                  </a:lnTo>
                  <a:lnTo>
                    <a:pt x="44789" y="51974"/>
                  </a:lnTo>
                  <a:lnTo>
                    <a:pt x="52714" y="43790"/>
                  </a:lnTo>
                  <a:lnTo>
                    <a:pt x="56884" y="32966"/>
                  </a:lnTo>
                  <a:lnTo>
                    <a:pt x="56519" y="21561"/>
                  </a:lnTo>
                  <a:lnTo>
                    <a:pt x="50598" y="9671"/>
                  </a:lnTo>
                  <a:lnTo>
                    <a:pt x="40014" y="1759"/>
                  </a:lnTo>
                  <a:lnTo>
                    <a:pt x="35043" y="149"/>
                  </a:lnTo>
                  <a:close/>
                </a:path>
              </a:pathLst>
            </a:custGeom>
            <a:solidFill>
              <a:srgbClr val="111820"/>
            </a:solidFill>
          </p:spPr>
          <p:txBody>
            <a:bodyPr wrap="square" lIns="0" tIns="0" rIns="0" bIns="0" rtlCol="0">
              <a:noAutofit/>
            </a:bodyPr>
            <a:lstStyle/>
            <a:p>
              <a:endParaRPr/>
            </a:p>
          </p:txBody>
        </p:sp>
        <p:sp>
          <p:nvSpPr>
            <p:cNvPr id="24" name="object 26">
              <a:extLst>
                <a:ext uri="{FF2B5EF4-FFF2-40B4-BE49-F238E27FC236}">
                  <a16:creationId xmlns:a16="http://schemas.microsoft.com/office/drawing/2014/main" id="{38994CD2-A112-4185-B5D1-32E25EC90DDF}"/>
                </a:ext>
              </a:extLst>
            </p:cNvPr>
            <p:cNvSpPr/>
            <p:nvPr/>
          </p:nvSpPr>
          <p:spPr>
            <a:xfrm>
              <a:off x="4453848" y="2950781"/>
              <a:ext cx="123144" cy="119759"/>
            </a:xfrm>
            <a:custGeom>
              <a:avLst/>
              <a:gdLst/>
              <a:ahLst/>
              <a:cxnLst/>
              <a:rect l="l" t="t" r="r" b="b"/>
              <a:pathLst>
                <a:path w="56881" h="56496">
                  <a:moveTo>
                    <a:pt x="35051" y="155"/>
                  </a:moveTo>
                  <a:lnTo>
                    <a:pt x="22688" y="0"/>
                  </a:lnTo>
                  <a:lnTo>
                    <a:pt x="12036" y="4552"/>
                  </a:lnTo>
                  <a:lnTo>
                    <a:pt x="4129" y="12779"/>
                  </a:lnTo>
                  <a:lnTo>
                    <a:pt x="0" y="23648"/>
                  </a:lnTo>
                  <a:lnTo>
                    <a:pt x="368" y="34839"/>
                  </a:lnTo>
                  <a:lnTo>
                    <a:pt x="6256" y="46744"/>
                  </a:lnTo>
                  <a:lnTo>
                    <a:pt x="16816" y="54685"/>
                  </a:lnTo>
                  <a:lnTo>
                    <a:pt x="21793" y="56314"/>
                  </a:lnTo>
                  <a:lnTo>
                    <a:pt x="34141" y="56496"/>
                  </a:lnTo>
                  <a:lnTo>
                    <a:pt x="44790" y="51980"/>
                  </a:lnTo>
                  <a:lnTo>
                    <a:pt x="52713" y="43796"/>
                  </a:lnTo>
                  <a:lnTo>
                    <a:pt x="56881" y="32972"/>
                  </a:lnTo>
                  <a:lnTo>
                    <a:pt x="56514" y="21567"/>
                  </a:lnTo>
                  <a:lnTo>
                    <a:pt x="50601" y="9674"/>
                  </a:lnTo>
                  <a:lnTo>
                    <a:pt x="40015" y="1761"/>
                  </a:lnTo>
                  <a:lnTo>
                    <a:pt x="35051" y="155"/>
                  </a:lnTo>
                  <a:close/>
                </a:path>
              </a:pathLst>
            </a:custGeom>
            <a:solidFill>
              <a:srgbClr val="111820"/>
            </a:solidFill>
          </p:spPr>
          <p:txBody>
            <a:bodyPr wrap="square" lIns="0" tIns="0" rIns="0" bIns="0" rtlCol="0">
              <a:noAutofit/>
            </a:bodyPr>
            <a:lstStyle/>
            <a:p>
              <a:endParaRPr/>
            </a:p>
          </p:txBody>
        </p:sp>
        <p:sp>
          <p:nvSpPr>
            <p:cNvPr id="25" name="object 27">
              <a:extLst>
                <a:ext uri="{FF2B5EF4-FFF2-40B4-BE49-F238E27FC236}">
                  <a16:creationId xmlns:a16="http://schemas.microsoft.com/office/drawing/2014/main" id="{70AE3589-4407-4738-8C24-AF89584B5DB7}"/>
                </a:ext>
              </a:extLst>
            </p:cNvPr>
            <p:cNvSpPr/>
            <p:nvPr/>
          </p:nvSpPr>
          <p:spPr>
            <a:xfrm>
              <a:off x="4329105" y="2950783"/>
              <a:ext cx="123141" cy="119759"/>
            </a:xfrm>
            <a:custGeom>
              <a:avLst/>
              <a:gdLst/>
              <a:ahLst/>
              <a:cxnLst/>
              <a:rect l="l" t="t" r="r" b="b"/>
              <a:pathLst>
                <a:path w="56880" h="56496">
                  <a:moveTo>
                    <a:pt x="35041" y="154"/>
                  </a:moveTo>
                  <a:lnTo>
                    <a:pt x="22677" y="0"/>
                  </a:lnTo>
                  <a:lnTo>
                    <a:pt x="12027" y="4553"/>
                  </a:lnTo>
                  <a:lnTo>
                    <a:pt x="4124" y="12783"/>
                  </a:lnTo>
                  <a:lnTo>
                    <a:pt x="0" y="23655"/>
                  </a:lnTo>
                  <a:lnTo>
                    <a:pt x="370" y="34838"/>
                  </a:lnTo>
                  <a:lnTo>
                    <a:pt x="6251" y="46746"/>
                  </a:lnTo>
                  <a:lnTo>
                    <a:pt x="16813" y="54687"/>
                  </a:lnTo>
                  <a:lnTo>
                    <a:pt x="21782" y="56314"/>
                  </a:lnTo>
                  <a:lnTo>
                    <a:pt x="34130" y="56496"/>
                  </a:lnTo>
                  <a:lnTo>
                    <a:pt x="44782" y="51981"/>
                  </a:lnTo>
                  <a:lnTo>
                    <a:pt x="52708" y="43800"/>
                  </a:lnTo>
                  <a:lnTo>
                    <a:pt x="56880" y="32979"/>
                  </a:lnTo>
                  <a:lnTo>
                    <a:pt x="56517" y="21567"/>
                  </a:lnTo>
                  <a:lnTo>
                    <a:pt x="50595" y="9676"/>
                  </a:lnTo>
                  <a:lnTo>
                    <a:pt x="40012" y="1764"/>
                  </a:lnTo>
                  <a:lnTo>
                    <a:pt x="35041" y="154"/>
                  </a:lnTo>
                  <a:close/>
                </a:path>
              </a:pathLst>
            </a:custGeom>
            <a:solidFill>
              <a:srgbClr val="111820"/>
            </a:solidFill>
          </p:spPr>
          <p:txBody>
            <a:bodyPr wrap="square" lIns="0" tIns="0" rIns="0" bIns="0" rtlCol="0">
              <a:noAutofit/>
            </a:bodyPr>
            <a:lstStyle/>
            <a:p>
              <a:endParaRPr/>
            </a:p>
          </p:txBody>
        </p:sp>
        <p:sp>
          <p:nvSpPr>
            <p:cNvPr id="26" name="object 28">
              <a:extLst>
                <a:ext uri="{FF2B5EF4-FFF2-40B4-BE49-F238E27FC236}">
                  <a16:creationId xmlns:a16="http://schemas.microsoft.com/office/drawing/2014/main" id="{D3087EB9-3B58-4964-83B6-B911124F7A8D}"/>
                </a:ext>
              </a:extLst>
            </p:cNvPr>
            <p:cNvSpPr/>
            <p:nvPr/>
          </p:nvSpPr>
          <p:spPr>
            <a:xfrm>
              <a:off x="3856008" y="2567486"/>
              <a:ext cx="736498" cy="506356"/>
            </a:xfrm>
            <a:custGeom>
              <a:avLst/>
              <a:gdLst/>
              <a:ahLst/>
              <a:cxnLst/>
              <a:rect l="l" t="t" r="r" b="b"/>
              <a:pathLst>
                <a:path w="340194" h="238873">
                  <a:moveTo>
                    <a:pt x="4521" y="12"/>
                  </a:moveTo>
                  <a:lnTo>
                    <a:pt x="0" y="12"/>
                  </a:lnTo>
                  <a:lnTo>
                    <a:pt x="38" y="129298"/>
                  </a:lnTo>
                  <a:lnTo>
                    <a:pt x="966" y="143669"/>
                  </a:lnTo>
                  <a:lnTo>
                    <a:pt x="3677" y="157555"/>
                  </a:lnTo>
                  <a:lnTo>
                    <a:pt x="8060" y="170815"/>
                  </a:lnTo>
                  <a:lnTo>
                    <a:pt x="14006" y="183310"/>
                  </a:lnTo>
                  <a:lnTo>
                    <a:pt x="21403" y="194901"/>
                  </a:lnTo>
                  <a:lnTo>
                    <a:pt x="30142" y="205446"/>
                  </a:lnTo>
                  <a:lnTo>
                    <a:pt x="40111" y="214807"/>
                  </a:lnTo>
                  <a:lnTo>
                    <a:pt x="51201" y="222843"/>
                  </a:lnTo>
                  <a:lnTo>
                    <a:pt x="63301" y="229415"/>
                  </a:lnTo>
                  <a:lnTo>
                    <a:pt x="76300" y="234382"/>
                  </a:lnTo>
                  <a:lnTo>
                    <a:pt x="90089" y="237606"/>
                  </a:lnTo>
                  <a:lnTo>
                    <a:pt x="98386" y="238620"/>
                  </a:lnTo>
                  <a:lnTo>
                    <a:pt x="112620" y="238873"/>
                  </a:lnTo>
                  <a:lnTo>
                    <a:pt x="126387" y="237335"/>
                  </a:lnTo>
                  <a:lnTo>
                    <a:pt x="139574" y="234117"/>
                  </a:lnTo>
                  <a:lnTo>
                    <a:pt x="152069" y="229331"/>
                  </a:lnTo>
                  <a:lnTo>
                    <a:pt x="163761" y="223088"/>
                  </a:lnTo>
                  <a:lnTo>
                    <a:pt x="174536" y="215501"/>
                  </a:lnTo>
                  <a:lnTo>
                    <a:pt x="184283" y="206680"/>
                  </a:lnTo>
                  <a:lnTo>
                    <a:pt x="192890" y="196740"/>
                  </a:lnTo>
                  <a:lnTo>
                    <a:pt x="200244" y="185790"/>
                  </a:lnTo>
                  <a:lnTo>
                    <a:pt x="206234" y="173943"/>
                  </a:lnTo>
                  <a:lnTo>
                    <a:pt x="210747" y="161310"/>
                  </a:lnTo>
                  <a:lnTo>
                    <a:pt x="213670" y="148004"/>
                  </a:lnTo>
                  <a:lnTo>
                    <a:pt x="213994" y="145732"/>
                  </a:lnTo>
                  <a:lnTo>
                    <a:pt x="229245" y="150571"/>
                  </a:lnTo>
                  <a:lnTo>
                    <a:pt x="242996" y="151978"/>
                  </a:lnTo>
                  <a:lnTo>
                    <a:pt x="294068" y="152057"/>
                  </a:lnTo>
                  <a:lnTo>
                    <a:pt x="308204" y="149715"/>
                  </a:lnTo>
                  <a:lnTo>
                    <a:pt x="320539" y="143400"/>
                  </a:lnTo>
                  <a:lnTo>
                    <a:pt x="330411" y="133829"/>
                  </a:lnTo>
                  <a:lnTo>
                    <a:pt x="337157" y="121717"/>
                  </a:lnTo>
                  <a:lnTo>
                    <a:pt x="340115" y="107778"/>
                  </a:lnTo>
                  <a:lnTo>
                    <a:pt x="340194" y="100838"/>
                  </a:lnTo>
                  <a:lnTo>
                    <a:pt x="240487" y="100876"/>
                  </a:lnTo>
                  <a:lnTo>
                    <a:pt x="226987" y="97007"/>
                  </a:lnTo>
                  <a:lnTo>
                    <a:pt x="217735" y="86967"/>
                  </a:lnTo>
                  <a:lnTo>
                    <a:pt x="214909" y="75311"/>
                  </a:lnTo>
                  <a:lnTo>
                    <a:pt x="214922" y="46647"/>
                  </a:lnTo>
                  <a:lnTo>
                    <a:pt x="212720" y="32427"/>
                  </a:lnTo>
                  <a:lnTo>
                    <a:pt x="206559" y="19975"/>
                  </a:lnTo>
                  <a:lnTo>
                    <a:pt x="197123" y="9977"/>
                  </a:lnTo>
                  <a:lnTo>
                    <a:pt x="185098" y="3118"/>
                  </a:lnTo>
                  <a:lnTo>
                    <a:pt x="171170" y="86"/>
                  </a:lnTo>
                  <a:lnTo>
                    <a:pt x="163779" y="0"/>
                  </a:lnTo>
                  <a:lnTo>
                    <a:pt x="163753" y="131572"/>
                  </a:lnTo>
                  <a:lnTo>
                    <a:pt x="161908" y="145914"/>
                  </a:lnTo>
                  <a:lnTo>
                    <a:pt x="156684" y="158891"/>
                  </a:lnTo>
                  <a:lnTo>
                    <a:pt x="148551" y="170031"/>
                  </a:lnTo>
                  <a:lnTo>
                    <a:pt x="137981" y="178861"/>
                  </a:lnTo>
                  <a:lnTo>
                    <a:pt x="125443" y="184911"/>
                  </a:lnTo>
                  <a:lnTo>
                    <a:pt x="111407" y="187709"/>
                  </a:lnTo>
                  <a:lnTo>
                    <a:pt x="107454" y="187845"/>
                  </a:lnTo>
                  <a:lnTo>
                    <a:pt x="93108" y="185998"/>
                  </a:lnTo>
                  <a:lnTo>
                    <a:pt x="80129" y="180772"/>
                  </a:lnTo>
                  <a:lnTo>
                    <a:pt x="68991" y="172636"/>
                  </a:lnTo>
                  <a:lnTo>
                    <a:pt x="60163" y="162064"/>
                  </a:lnTo>
                  <a:lnTo>
                    <a:pt x="54118" y="149525"/>
                  </a:lnTo>
                  <a:lnTo>
                    <a:pt x="51328" y="135491"/>
                  </a:lnTo>
                  <a:lnTo>
                    <a:pt x="51168" y="46634"/>
                  </a:lnTo>
                  <a:lnTo>
                    <a:pt x="48959" y="32415"/>
                  </a:lnTo>
                  <a:lnTo>
                    <a:pt x="42791" y="19967"/>
                  </a:lnTo>
                  <a:lnTo>
                    <a:pt x="33350" y="9974"/>
                  </a:lnTo>
                  <a:lnTo>
                    <a:pt x="21321" y="3123"/>
                  </a:lnTo>
                  <a:lnTo>
                    <a:pt x="7391" y="98"/>
                  </a:lnTo>
                  <a:lnTo>
                    <a:pt x="4521" y="12"/>
                  </a:lnTo>
                  <a:close/>
                </a:path>
              </a:pathLst>
            </a:custGeom>
            <a:solidFill>
              <a:srgbClr val="111820"/>
            </a:solidFill>
          </p:spPr>
          <p:txBody>
            <a:bodyPr wrap="square" lIns="0" tIns="0" rIns="0" bIns="0" rtlCol="0">
              <a:noAutofit/>
            </a:bodyPr>
            <a:lstStyle/>
            <a:p>
              <a:endParaRPr/>
            </a:p>
          </p:txBody>
        </p:sp>
        <p:sp>
          <p:nvSpPr>
            <p:cNvPr id="27" name="object 29">
              <a:extLst>
                <a:ext uri="{FF2B5EF4-FFF2-40B4-BE49-F238E27FC236}">
                  <a16:creationId xmlns:a16="http://schemas.microsoft.com/office/drawing/2014/main" id="{42090D84-3C2F-4531-8C8B-33865882CB1B}"/>
                </a:ext>
              </a:extLst>
            </p:cNvPr>
            <p:cNvSpPr/>
            <p:nvPr/>
          </p:nvSpPr>
          <p:spPr>
            <a:xfrm>
              <a:off x="4628887" y="2732671"/>
              <a:ext cx="120191" cy="324785"/>
            </a:xfrm>
            <a:custGeom>
              <a:avLst/>
              <a:gdLst/>
              <a:ahLst/>
              <a:cxnLst/>
              <a:rect l="l" t="t" r="r" b="b"/>
              <a:pathLst>
                <a:path w="55517" h="153217">
                  <a:moveTo>
                    <a:pt x="51193" y="0"/>
                  </a:moveTo>
                  <a:lnTo>
                    <a:pt x="42561" y="68577"/>
                  </a:lnTo>
                  <a:lnTo>
                    <a:pt x="55517" y="72762"/>
                  </a:lnTo>
                  <a:lnTo>
                    <a:pt x="54787" y="12625"/>
                  </a:lnTo>
                  <a:lnTo>
                    <a:pt x="51193" y="0"/>
                  </a:lnTo>
                  <a:close/>
                </a:path>
                <a:path w="55517" h="153217">
                  <a:moveTo>
                    <a:pt x="158546" y="115074"/>
                  </a:moveTo>
                  <a:lnTo>
                    <a:pt x="158534" y="75387"/>
                  </a:lnTo>
                  <a:lnTo>
                    <a:pt x="257873" y="75425"/>
                  </a:lnTo>
                  <a:lnTo>
                    <a:pt x="257873" y="71221"/>
                  </a:lnTo>
                  <a:lnTo>
                    <a:pt x="255664" y="56997"/>
                  </a:lnTo>
                  <a:lnTo>
                    <a:pt x="249495" y="44544"/>
                  </a:lnTo>
                  <a:lnTo>
                    <a:pt x="240052" y="34548"/>
                  </a:lnTo>
                  <a:lnTo>
                    <a:pt x="228022" y="27696"/>
                  </a:lnTo>
                  <a:lnTo>
                    <a:pt x="214090" y="24672"/>
                  </a:lnTo>
                  <a:lnTo>
                    <a:pt x="158330" y="24587"/>
                  </a:lnTo>
                  <a:lnTo>
                    <a:pt x="158076" y="-1320"/>
                  </a:lnTo>
                  <a:lnTo>
                    <a:pt x="156700" y="-15360"/>
                  </a:lnTo>
                  <a:lnTo>
                    <a:pt x="152773" y="-28754"/>
                  </a:lnTo>
                  <a:lnTo>
                    <a:pt x="146562" y="-41217"/>
                  </a:lnTo>
                  <a:lnTo>
                    <a:pt x="138332" y="-52463"/>
                  </a:lnTo>
                  <a:lnTo>
                    <a:pt x="128351" y="-62204"/>
                  </a:lnTo>
                  <a:lnTo>
                    <a:pt x="116883" y="-70155"/>
                  </a:lnTo>
                  <a:lnTo>
                    <a:pt x="104195" y="-76029"/>
                  </a:lnTo>
                  <a:lnTo>
                    <a:pt x="90553" y="-79539"/>
                  </a:lnTo>
                  <a:lnTo>
                    <a:pt x="79019" y="-80454"/>
                  </a:lnTo>
                  <a:lnTo>
                    <a:pt x="64797" y="-79459"/>
                  </a:lnTo>
                  <a:lnTo>
                    <a:pt x="51315" y="-76460"/>
                  </a:lnTo>
                  <a:lnTo>
                    <a:pt x="38840" y="-71438"/>
                  </a:lnTo>
                  <a:lnTo>
                    <a:pt x="27637" y="-64374"/>
                  </a:lnTo>
                  <a:lnTo>
                    <a:pt x="17975" y="-55248"/>
                  </a:lnTo>
                  <a:lnTo>
                    <a:pt x="10119" y="-44040"/>
                  </a:lnTo>
                  <a:lnTo>
                    <a:pt x="4336" y="-30732"/>
                  </a:lnTo>
                  <a:lnTo>
                    <a:pt x="892" y="-15304"/>
                  </a:lnTo>
                  <a:lnTo>
                    <a:pt x="0" y="-1320"/>
                  </a:lnTo>
                  <a:lnTo>
                    <a:pt x="1428" y="15982"/>
                  </a:lnTo>
                  <a:lnTo>
                    <a:pt x="5517" y="30938"/>
                  </a:lnTo>
                  <a:lnTo>
                    <a:pt x="11970" y="43611"/>
                  </a:lnTo>
                  <a:lnTo>
                    <a:pt x="20492" y="54066"/>
                  </a:lnTo>
                  <a:lnTo>
                    <a:pt x="30788" y="62366"/>
                  </a:lnTo>
                  <a:lnTo>
                    <a:pt x="42561" y="68577"/>
                  </a:lnTo>
                  <a:lnTo>
                    <a:pt x="51193" y="0"/>
                  </a:lnTo>
                  <a:lnTo>
                    <a:pt x="53886" y="-13867"/>
                  </a:lnTo>
                  <a:lnTo>
                    <a:pt x="62069" y="-24281"/>
                  </a:lnTo>
                  <a:lnTo>
                    <a:pt x="75901" y="-29157"/>
                  </a:lnTo>
                  <a:lnTo>
                    <a:pt x="79019" y="-29286"/>
                  </a:lnTo>
                  <a:lnTo>
                    <a:pt x="93558" y="-25212"/>
                  </a:lnTo>
                  <a:lnTo>
                    <a:pt x="102815" y="-15114"/>
                  </a:lnTo>
                  <a:lnTo>
                    <a:pt x="106855" y="-2171"/>
                  </a:lnTo>
                  <a:lnTo>
                    <a:pt x="107060" y="1562"/>
                  </a:lnTo>
                  <a:lnTo>
                    <a:pt x="107175" y="24257"/>
                  </a:lnTo>
                  <a:lnTo>
                    <a:pt x="79057" y="24257"/>
                  </a:lnTo>
                  <a:lnTo>
                    <a:pt x="65119" y="21303"/>
                  </a:lnTo>
                  <a:lnTo>
                    <a:pt x="54787" y="12625"/>
                  </a:lnTo>
                  <a:lnTo>
                    <a:pt x="55517" y="72762"/>
                  </a:lnTo>
                  <a:lnTo>
                    <a:pt x="69360" y="74987"/>
                  </a:lnTo>
                  <a:lnTo>
                    <a:pt x="79057" y="75412"/>
                  </a:lnTo>
                  <a:lnTo>
                    <a:pt x="107543" y="75412"/>
                  </a:lnTo>
                  <a:lnTo>
                    <a:pt x="107543" y="162369"/>
                  </a:lnTo>
                  <a:lnTo>
                    <a:pt x="111544" y="162369"/>
                  </a:lnTo>
                  <a:lnTo>
                    <a:pt x="125740" y="160187"/>
                  </a:lnTo>
                  <a:lnTo>
                    <a:pt x="138193" y="154090"/>
                  </a:lnTo>
                  <a:lnTo>
                    <a:pt x="148234" y="144750"/>
                  </a:lnTo>
                  <a:lnTo>
                    <a:pt x="155195" y="132836"/>
                  </a:lnTo>
                  <a:lnTo>
                    <a:pt x="158408" y="119023"/>
                  </a:lnTo>
                  <a:lnTo>
                    <a:pt x="158546" y="115074"/>
                  </a:lnTo>
                  <a:close/>
                </a:path>
              </a:pathLst>
            </a:custGeom>
            <a:solidFill>
              <a:srgbClr val="111820"/>
            </a:solidFill>
          </p:spPr>
          <p:txBody>
            <a:bodyPr wrap="square" lIns="0" tIns="0" rIns="0" bIns="0" rtlCol="0">
              <a:noAutofit/>
            </a:bodyPr>
            <a:lstStyle/>
            <a:p>
              <a:endParaRPr/>
            </a:p>
          </p:txBody>
        </p:sp>
        <p:sp>
          <p:nvSpPr>
            <p:cNvPr id="28" name="object 24">
              <a:extLst>
                <a:ext uri="{FF2B5EF4-FFF2-40B4-BE49-F238E27FC236}">
                  <a16:creationId xmlns:a16="http://schemas.microsoft.com/office/drawing/2014/main" id="{F6DA9CB0-D136-40BA-993E-35FF8D4AE4C5}"/>
                </a:ext>
              </a:extLst>
            </p:cNvPr>
            <p:cNvSpPr/>
            <p:nvPr/>
          </p:nvSpPr>
          <p:spPr>
            <a:xfrm>
              <a:off x="7574863" y="2561201"/>
              <a:ext cx="123120" cy="119756"/>
            </a:xfrm>
            <a:custGeom>
              <a:avLst/>
              <a:gdLst/>
              <a:ahLst/>
              <a:cxnLst/>
              <a:rect l="l" t="t" r="r" b="b"/>
              <a:pathLst>
                <a:path w="56870" h="56495">
                  <a:moveTo>
                    <a:pt x="35041" y="154"/>
                  </a:moveTo>
                  <a:lnTo>
                    <a:pt x="22677" y="0"/>
                  </a:lnTo>
                  <a:lnTo>
                    <a:pt x="12027" y="4553"/>
                  </a:lnTo>
                  <a:lnTo>
                    <a:pt x="4124" y="12783"/>
                  </a:lnTo>
                  <a:lnTo>
                    <a:pt x="0" y="23655"/>
                  </a:lnTo>
                  <a:lnTo>
                    <a:pt x="370" y="34838"/>
                  </a:lnTo>
                  <a:lnTo>
                    <a:pt x="6251" y="46741"/>
                  </a:lnTo>
                  <a:lnTo>
                    <a:pt x="16813" y="54687"/>
                  </a:lnTo>
                  <a:lnTo>
                    <a:pt x="21782" y="56314"/>
                  </a:lnTo>
                  <a:lnTo>
                    <a:pt x="34130" y="56495"/>
                  </a:lnTo>
                  <a:lnTo>
                    <a:pt x="44780" y="51980"/>
                  </a:lnTo>
                  <a:lnTo>
                    <a:pt x="52702" y="43796"/>
                  </a:lnTo>
                  <a:lnTo>
                    <a:pt x="56870" y="32972"/>
                  </a:lnTo>
                  <a:lnTo>
                    <a:pt x="56504" y="21567"/>
                  </a:lnTo>
                  <a:lnTo>
                    <a:pt x="50590" y="9673"/>
                  </a:lnTo>
                  <a:lnTo>
                    <a:pt x="40004" y="1761"/>
                  </a:lnTo>
                  <a:lnTo>
                    <a:pt x="35041" y="154"/>
                  </a:lnTo>
                  <a:close/>
                </a:path>
              </a:pathLst>
            </a:custGeom>
            <a:solidFill>
              <a:srgbClr val="111820"/>
            </a:solidFill>
          </p:spPr>
          <p:txBody>
            <a:bodyPr wrap="square" lIns="0" tIns="0" rIns="0" bIns="0" rtlCol="0">
              <a:noAutofit/>
            </a:bodyPr>
            <a:lstStyle/>
            <a:p>
              <a:endParaRPr/>
            </a:p>
          </p:txBody>
        </p:sp>
        <p:sp>
          <p:nvSpPr>
            <p:cNvPr id="29" name="object 21">
              <a:extLst>
                <a:ext uri="{FF2B5EF4-FFF2-40B4-BE49-F238E27FC236}">
                  <a16:creationId xmlns:a16="http://schemas.microsoft.com/office/drawing/2014/main" id="{30F8289D-23AD-463B-BDD9-63424F001F39}"/>
                </a:ext>
              </a:extLst>
            </p:cNvPr>
            <p:cNvSpPr/>
            <p:nvPr/>
          </p:nvSpPr>
          <p:spPr>
            <a:xfrm>
              <a:off x="6796565" y="2570060"/>
              <a:ext cx="123124" cy="119746"/>
            </a:xfrm>
            <a:custGeom>
              <a:avLst/>
              <a:gdLst/>
              <a:ahLst/>
              <a:cxnLst/>
              <a:rect l="l" t="t" r="r" b="b"/>
              <a:pathLst>
                <a:path w="56872" h="56490">
                  <a:moveTo>
                    <a:pt x="35043" y="149"/>
                  </a:moveTo>
                  <a:lnTo>
                    <a:pt x="22676" y="0"/>
                  </a:lnTo>
                  <a:lnTo>
                    <a:pt x="12024" y="4557"/>
                  </a:lnTo>
                  <a:lnTo>
                    <a:pt x="4121" y="12789"/>
                  </a:lnTo>
                  <a:lnTo>
                    <a:pt x="0" y="23664"/>
                  </a:lnTo>
                  <a:lnTo>
                    <a:pt x="372" y="34833"/>
                  </a:lnTo>
                  <a:lnTo>
                    <a:pt x="6253" y="46741"/>
                  </a:lnTo>
                  <a:lnTo>
                    <a:pt x="16815" y="54682"/>
                  </a:lnTo>
                  <a:lnTo>
                    <a:pt x="21784" y="56308"/>
                  </a:lnTo>
                  <a:lnTo>
                    <a:pt x="34132" y="56490"/>
                  </a:lnTo>
                  <a:lnTo>
                    <a:pt x="44782" y="51974"/>
                  </a:lnTo>
                  <a:lnTo>
                    <a:pt x="52705" y="43790"/>
                  </a:lnTo>
                  <a:lnTo>
                    <a:pt x="56872" y="32966"/>
                  </a:lnTo>
                  <a:lnTo>
                    <a:pt x="56506" y="21561"/>
                  </a:lnTo>
                  <a:lnTo>
                    <a:pt x="50593" y="9668"/>
                  </a:lnTo>
                  <a:lnTo>
                    <a:pt x="40007" y="1755"/>
                  </a:lnTo>
                  <a:lnTo>
                    <a:pt x="35043" y="149"/>
                  </a:lnTo>
                  <a:close/>
                </a:path>
              </a:pathLst>
            </a:custGeom>
            <a:solidFill>
              <a:srgbClr val="111820"/>
            </a:solidFill>
          </p:spPr>
          <p:txBody>
            <a:bodyPr wrap="square" lIns="0" tIns="0" rIns="0" bIns="0" rtlCol="0">
              <a:noAutofit/>
            </a:bodyPr>
            <a:lstStyle/>
            <a:p>
              <a:endParaRPr/>
            </a:p>
          </p:txBody>
        </p:sp>
        <p:sp>
          <p:nvSpPr>
            <p:cNvPr id="30" name="object 22">
              <a:extLst>
                <a:ext uri="{FF2B5EF4-FFF2-40B4-BE49-F238E27FC236}">
                  <a16:creationId xmlns:a16="http://schemas.microsoft.com/office/drawing/2014/main" id="{6BA15DD2-CAFD-4018-859F-6BFDDE6217C0}"/>
                </a:ext>
              </a:extLst>
            </p:cNvPr>
            <p:cNvSpPr/>
            <p:nvPr/>
          </p:nvSpPr>
          <p:spPr>
            <a:xfrm>
              <a:off x="7160590" y="2732671"/>
              <a:ext cx="120201" cy="324785"/>
            </a:xfrm>
            <a:custGeom>
              <a:avLst/>
              <a:gdLst/>
              <a:ahLst/>
              <a:cxnLst/>
              <a:rect l="l" t="t" r="r" b="b"/>
              <a:pathLst>
                <a:path w="55522" h="153217">
                  <a:moveTo>
                    <a:pt x="51193" y="0"/>
                  </a:moveTo>
                  <a:lnTo>
                    <a:pt x="42567" y="68577"/>
                  </a:lnTo>
                  <a:lnTo>
                    <a:pt x="55522" y="72762"/>
                  </a:lnTo>
                  <a:lnTo>
                    <a:pt x="54787" y="12625"/>
                  </a:lnTo>
                  <a:lnTo>
                    <a:pt x="51193" y="0"/>
                  </a:lnTo>
                  <a:close/>
                </a:path>
                <a:path w="55522" h="153217">
                  <a:moveTo>
                    <a:pt x="158559" y="115074"/>
                  </a:moveTo>
                  <a:lnTo>
                    <a:pt x="158534" y="75387"/>
                  </a:lnTo>
                  <a:lnTo>
                    <a:pt x="257873" y="75425"/>
                  </a:lnTo>
                  <a:lnTo>
                    <a:pt x="257873" y="71221"/>
                  </a:lnTo>
                  <a:lnTo>
                    <a:pt x="255664" y="56997"/>
                  </a:lnTo>
                  <a:lnTo>
                    <a:pt x="249495" y="44544"/>
                  </a:lnTo>
                  <a:lnTo>
                    <a:pt x="240052" y="34548"/>
                  </a:lnTo>
                  <a:lnTo>
                    <a:pt x="228022" y="27696"/>
                  </a:lnTo>
                  <a:lnTo>
                    <a:pt x="214090" y="24672"/>
                  </a:lnTo>
                  <a:lnTo>
                    <a:pt x="158330" y="24587"/>
                  </a:lnTo>
                  <a:lnTo>
                    <a:pt x="158076" y="-1320"/>
                  </a:lnTo>
                  <a:lnTo>
                    <a:pt x="156700" y="-15360"/>
                  </a:lnTo>
                  <a:lnTo>
                    <a:pt x="152773" y="-28754"/>
                  </a:lnTo>
                  <a:lnTo>
                    <a:pt x="146562" y="-41217"/>
                  </a:lnTo>
                  <a:lnTo>
                    <a:pt x="138332" y="-52463"/>
                  </a:lnTo>
                  <a:lnTo>
                    <a:pt x="128351" y="-62204"/>
                  </a:lnTo>
                  <a:lnTo>
                    <a:pt x="116883" y="-70155"/>
                  </a:lnTo>
                  <a:lnTo>
                    <a:pt x="104195" y="-76029"/>
                  </a:lnTo>
                  <a:lnTo>
                    <a:pt x="90553" y="-79539"/>
                  </a:lnTo>
                  <a:lnTo>
                    <a:pt x="79019" y="-80454"/>
                  </a:lnTo>
                  <a:lnTo>
                    <a:pt x="64797" y="-79459"/>
                  </a:lnTo>
                  <a:lnTo>
                    <a:pt x="51315" y="-76460"/>
                  </a:lnTo>
                  <a:lnTo>
                    <a:pt x="38840" y="-71438"/>
                  </a:lnTo>
                  <a:lnTo>
                    <a:pt x="27637" y="-64374"/>
                  </a:lnTo>
                  <a:lnTo>
                    <a:pt x="17975" y="-55248"/>
                  </a:lnTo>
                  <a:lnTo>
                    <a:pt x="10119" y="-44040"/>
                  </a:lnTo>
                  <a:lnTo>
                    <a:pt x="4336" y="-30732"/>
                  </a:lnTo>
                  <a:lnTo>
                    <a:pt x="892" y="-15304"/>
                  </a:lnTo>
                  <a:lnTo>
                    <a:pt x="0" y="-1320"/>
                  </a:lnTo>
                  <a:lnTo>
                    <a:pt x="1428" y="15982"/>
                  </a:lnTo>
                  <a:lnTo>
                    <a:pt x="5518" y="30938"/>
                  </a:lnTo>
                  <a:lnTo>
                    <a:pt x="11973" y="43611"/>
                  </a:lnTo>
                  <a:lnTo>
                    <a:pt x="20496" y="54066"/>
                  </a:lnTo>
                  <a:lnTo>
                    <a:pt x="30793" y="62366"/>
                  </a:lnTo>
                  <a:lnTo>
                    <a:pt x="42567" y="68577"/>
                  </a:lnTo>
                  <a:lnTo>
                    <a:pt x="51193" y="0"/>
                  </a:lnTo>
                  <a:lnTo>
                    <a:pt x="53886" y="-13867"/>
                  </a:lnTo>
                  <a:lnTo>
                    <a:pt x="62069" y="-24281"/>
                  </a:lnTo>
                  <a:lnTo>
                    <a:pt x="75901" y="-29157"/>
                  </a:lnTo>
                  <a:lnTo>
                    <a:pt x="79019" y="-29286"/>
                  </a:lnTo>
                  <a:lnTo>
                    <a:pt x="93563" y="-25212"/>
                  </a:lnTo>
                  <a:lnTo>
                    <a:pt x="102819" y="-15114"/>
                  </a:lnTo>
                  <a:lnTo>
                    <a:pt x="106856" y="-2171"/>
                  </a:lnTo>
                  <a:lnTo>
                    <a:pt x="107060" y="1562"/>
                  </a:lnTo>
                  <a:lnTo>
                    <a:pt x="107175" y="24257"/>
                  </a:lnTo>
                  <a:lnTo>
                    <a:pt x="79057" y="24257"/>
                  </a:lnTo>
                  <a:lnTo>
                    <a:pt x="65119" y="21303"/>
                  </a:lnTo>
                  <a:lnTo>
                    <a:pt x="54787" y="12625"/>
                  </a:lnTo>
                  <a:lnTo>
                    <a:pt x="55522" y="72762"/>
                  </a:lnTo>
                  <a:lnTo>
                    <a:pt x="69363" y="74987"/>
                  </a:lnTo>
                  <a:lnTo>
                    <a:pt x="79057" y="75412"/>
                  </a:lnTo>
                  <a:lnTo>
                    <a:pt x="107543" y="75412"/>
                  </a:lnTo>
                  <a:lnTo>
                    <a:pt x="107543" y="162369"/>
                  </a:lnTo>
                  <a:lnTo>
                    <a:pt x="111544" y="162369"/>
                  </a:lnTo>
                  <a:lnTo>
                    <a:pt x="125742" y="160187"/>
                  </a:lnTo>
                  <a:lnTo>
                    <a:pt x="138197" y="154088"/>
                  </a:lnTo>
                  <a:lnTo>
                    <a:pt x="148240" y="144745"/>
                  </a:lnTo>
                  <a:lnTo>
                    <a:pt x="155203" y="132829"/>
                  </a:lnTo>
                  <a:lnTo>
                    <a:pt x="158419" y="119013"/>
                  </a:lnTo>
                  <a:lnTo>
                    <a:pt x="158559" y="115074"/>
                  </a:lnTo>
                  <a:close/>
                </a:path>
              </a:pathLst>
            </a:custGeom>
            <a:solidFill>
              <a:srgbClr val="111820"/>
            </a:solidFill>
          </p:spPr>
          <p:txBody>
            <a:bodyPr wrap="square" lIns="0" tIns="0" rIns="0" bIns="0" rtlCol="0">
              <a:noAutofit/>
            </a:bodyPr>
            <a:lstStyle/>
            <a:p>
              <a:endParaRPr/>
            </a:p>
          </p:txBody>
        </p:sp>
        <p:sp>
          <p:nvSpPr>
            <p:cNvPr id="31" name="object 23">
              <a:extLst>
                <a:ext uri="{FF2B5EF4-FFF2-40B4-BE49-F238E27FC236}">
                  <a16:creationId xmlns:a16="http://schemas.microsoft.com/office/drawing/2014/main" id="{CEAAA2B9-D47E-4F90-B294-D773F3E9BD57}"/>
                </a:ext>
              </a:extLst>
            </p:cNvPr>
            <p:cNvSpPr/>
            <p:nvPr/>
          </p:nvSpPr>
          <p:spPr>
            <a:xfrm>
              <a:off x="6625514" y="2567490"/>
              <a:ext cx="465292" cy="509372"/>
            </a:xfrm>
            <a:custGeom>
              <a:avLst/>
              <a:gdLst/>
              <a:ahLst/>
              <a:cxnLst/>
              <a:rect l="l" t="t" r="r" b="b"/>
              <a:pathLst>
                <a:path w="214922" h="240296">
                  <a:moveTo>
                    <a:pt x="12" y="79387"/>
                  </a:moveTo>
                  <a:lnTo>
                    <a:pt x="38" y="132880"/>
                  </a:lnTo>
                  <a:lnTo>
                    <a:pt x="1024" y="147501"/>
                  </a:lnTo>
                  <a:lnTo>
                    <a:pt x="3897" y="161522"/>
                  </a:lnTo>
                  <a:lnTo>
                    <a:pt x="8528" y="174814"/>
                  </a:lnTo>
                  <a:lnTo>
                    <a:pt x="14788" y="187247"/>
                  </a:lnTo>
                  <a:lnTo>
                    <a:pt x="22548" y="198693"/>
                  </a:lnTo>
                  <a:lnTo>
                    <a:pt x="31679" y="209021"/>
                  </a:lnTo>
                  <a:lnTo>
                    <a:pt x="42052" y="218103"/>
                  </a:lnTo>
                  <a:lnTo>
                    <a:pt x="53537" y="225810"/>
                  </a:lnTo>
                  <a:lnTo>
                    <a:pt x="66007" y="232012"/>
                  </a:lnTo>
                  <a:lnTo>
                    <a:pt x="79331" y="236579"/>
                  </a:lnTo>
                  <a:lnTo>
                    <a:pt x="93382" y="239383"/>
                  </a:lnTo>
                  <a:lnTo>
                    <a:pt x="107454" y="240296"/>
                  </a:lnTo>
                  <a:lnTo>
                    <a:pt x="122069" y="239310"/>
                  </a:lnTo>
                  <a:lnTo>
                    <a:pt x="136087" y="236437"/>
                  </a:lnTo>
                  <a:lnTo>
                    <a:pt x="149377" y="231806"/>
                  </a:lnTo>
                  <a:lnTo>
                    <a:pt x="161812" y="225546"/>
                  </a:lnTo>
                  <a:lnTo>
                    <a:pt x="173260" y="217787"/>
                  </a:lnTo>
                  <a:lnTo>
                    <a:pt x="183592" y="208657"/>
                  </a:lnTo>
                  <a:lnTo>
                    <a:pt x="192679" y="198286"/>
                  </a:lnTo>
                  <a:lnTo>
                    <a:pt x="200391" y="186802"/>
                  </a:lnTo>
                  <a:lnTo>
                    <a:pt x="206598" y="174335"/>
                  </a:lnTo>
                  <a:lnTo>
                    <a:pt x="211171" y="161014"/>
                  </a:lnTo>
                  <a:lnTo>
                    <a:pt x="213980" y="146968"/>
                  </a:lnTo>
                  <a:lnTo>
                    <a:pt x="214896" y="132880"/>
                  </a:lnTo>
                  <a:lnTo>
                    <a:pt x="214922" y="46634"/>
                  </a:lnTo>
                  <a:lnTo>
                    <a:pt x="212713" y="32412"/>
                  </a:lnTo>
                  <a:lnTo>
                    <a:pt x="206545" y="19960"/>
                  </a:lnTo>
                  <a:lnTo>
                    <a:pt x="197103" y="9965"/>
                  </a:lnTo>
                  <a:lnTo>
                    <a:pt x="185072" y="3111"/>
                  </a:lnTo>
                  <a:lnTo>
                    <a:pt x="171138" y="85"/>
                  </a:lnTo>
                  <a:lnTo>
                    <a:pt x="163766" y="0"/>
                  </a:lnTo>
                  <a:lnTo>
                    <a:pt x="163741" y="132867"/>
                  </a:lnTo>
                  <a:lnTo>
                    <a:pt x="162126" y="146295"/>
                  </a:lnTo>
                  <a:lnTo>
                    <a:pt x="157539" y="158560"/>
                  </a:lnTo>
                  <a:lnTo>
                    <a:pt x="150362" y="169277"/>
                  </a:lnTo>
                  <a:lnTo>
                    <a:pt x="140979" y="178064"/>
                  </a:lnTo>
                  <a:lnTo>
                    <a:pt x="129774" y="184535"/>
                  </a:lnTo>
                  <a:lnTo>
                    <a:pt x="117130" y="188308"/>
                  </a:lnTo>
                  <a:lnTo>
                    <a:pt x="103431" y="188998"/>
                  </a:lnTo>
                  <a:lnTo>
                    <a:pt x="98145" y="188391"/>
                  </a:lnTo>
                  <a:lnTo>
                    <a:pt x="84755" y="184398"/>
                  </a:lnTo>
                  <a:lnTo>
                    <a:pt x="73123" y="177316"/>
                  </a:lnTo>
                  <a:lnTo>
                    <a:pt x="63601" y="167676"/>
                  </a:lnTo>
                  <a:lnTo>
                    <a:pt x="56542" y="156012"/>
                  </a:lnTo>
                  <a:lnTo>
                    <a:pt x="52299" y="142855"/>
                  </a:lnTo>
                  <a:lnTo>
                    <a:pt x="51168" y="131317"/>
                  </a:lnTo>
                  <a:lnTo>
                    <a:pt x="51155" y="46621"/>
                  </a:lnTo>
                  <a:lnTo>
                    <a:pt x="48946" y="32398"/>
                  </a:lnTo>
                  <a:lnTo>
                    <a:pt x="42776" y="19948"/>
                  </a:lnTo>
                  <a:lnTo>
                    <a:pt x="33332" y="9956"/>
                  </a:lnTo>
                  <a:lnTo>
                    <a:pt x="21298" y="3107"/>
                  </a:lnTo>
                  <a:lnTo>
                    <a:pt x="7361" y="85"/>
                  </a:lnTo>
                  <a:lnTo>
                    <a:pt x="0" y="0"/>
                  </a:lnTo>
                  <a:lnTo>
                    <a:pt x="0" y="79387"/>
                  </a:lnTo>
                  <a:close/>
                </a:path>
              </a:pathLst>
            </a:custGeom>
            <a:solidFill>
              <a:srgbClr val="111820"/>
            </a:solidFill>
          </p:spPr>
          <p:txBody>
            <a:bodyPr wrap="square" lIns="0" tIns="0" rIns="0" bIns="0" rtlCol="0">
              <a:noAutofit/>
            </a:bodyPr>
            <a:lstStyle/>
            <a:p>
              <a:endParaRPr/>
            </a:p>
          </p:txBody>
        </p:sp>
        <p:sp>
          <p:nvSpPr>
            <p:cNvPr id="32" name="object 20">
              <a:extLst>
                <a:ext uri="{FF2B5EF4-FFF2-40B4-BE49-F238E27FC236}">
                  <a16:creationId xmlns:a16="http://schemas.microsoft.com/office/drawing/2014/main" id="{79966075-2CBC-4C5A-8863-6781877DB0CB}"/>
                </a:ext>
              </a:extLst>
            </p:cNvPr>
            <p:cNvSpPr/>
            <p:nvPr/>
          </p:nvSpPr>
          <p:spPr>
            <a:xfrm>
              <a:off x="5040424" y="2561201"/>
              <a:ext cx="123137" cy="119756"/>
            </a:xfrm>
            <a:custGeom>
              <a:avLst/>
              <a:gdLst/>
              <a:ahLst/>
              <a:cxnLst/>
              <a:rect l="l" t="t" r="r" b="b"/>
              <a:pathLst>
                <a:path w="56878" h="56495">
                  <a:moveTo>
                    <a:pt x="35041" y="154"/>
                  </a:moveTo>
                  <a:lnTo>
                    <a:pt x="22677" y="0"/>
                  </a:lnTo>
                  <a:lnTo>
                    <a:pt x="12027" y="4553"/>
                  </a:lnTo>
                  <a:lnTo>
                    <a:pt x="4124" y="12783"/>
                  </a:lnTo>
                  <a:lnTo>
                    <a:pt x="0" y="23655"/>
                  </a:lnTo>
                  <a:lnTo>
                    <a:pt x="370" y="34838"/>
                  </a:lnTo>
                  <a:lnTo>
                    <a:pt x="6251" y="46741"/>
                  </a:lnTo>
                  <a:lnTo>
                    <a:pt x="16813" y="54687"/>
                  </a:lnTo>
                  <a:lnTo>
                    <a:pt x="21782" y="56314"/>
                  </a:lnTo>
                  <a:lnTo>
                    <a:pt x="34132" y="56495"/>
                  </a:lnTo>
                  <a:lnTo>
                    <a:pt x="44783" y="51978"/>
                  </a:lnTo>
                  <a:lnTo>
                    <a:pt x="52708" y="43791"/>
                  </a:lnTo>
                  <a:lnTo>
                    <a:pt x="56878" y="32965"/>
                  </a:lnTo>
                  <a:lnTo>
                    <a:pt x="56517" y="21567"/>
                  </a:lnTo>
                  <a:lnTo>
                    <a:pt x="50595" y="9676"/>
                  </a:lnTo>
                  <a:lnTo>
                    <a:pt x="40012" y="1764"/>
                  </a:lnTo>
                  <a:lnTo>
                    <a:pt x="35041" y="154"/>
                  </a:lnTo>
                  <a:close/>
                </a:path>
              </a:pathLst>
            </a:custGeom>
            <a:solidFill>
              <a:srgbClr val="111820"/>
            </a:solidFill>
          </p:spPr>
          <p:txBody>
            <a:bodyPr wrap="square" lIns="0" tIns="0" rIns="0" bIns="0" rtlCol="0">
              <a:noAutofit/>
            </a:bodyPr>
            <a:lstStyle/>
            <a:p>
              <a:endParaRPr/>
            </a:p>
          </p:txBody>
        </p:sp>
        <p:sp>
          <p:nvSpPr>
            <p:cNvPr id="33" name="object 18">
              <a:extLst>
                <a:ext uri="{FF2B5EF4-FFF2-40B4-BE49-F238E27FC236}">
                  <a16:creationId xmlns:a16="http://schemas.microsoft.com/office/drawing/2014/main" id="{D0132D78-7252-4CD4-9535-8CF14454EBE3}"/>
                </a:ext>
              </a:extLst>
            </p:cNvPr>
            <p:cNvSpPr/>
            <p:nvPr/>
          </p:nvSpPr>
          <p:spPr>
            <a:xfrm>
              <a:off x="7799887" y="2568213"/>
              <a:ext cx="671309" cy="509641"/>
            </a:xfrm>
            <a:custGeom>
              <a:avLst/>
              <a:gdLst/>
              <a:ahLst/>
              <a:cxnLst/>
              <a:rect l="l" t="t" r="r" b="b"/>
              <a:pathLst>
                <a:path w="310083" h="240423">
                  <a:moveTo>
                    <a:pt x="0" y="0"/>
                  </a:moveTo>
                  <a:lnTo>
                    <a:pt x="0" y="166560"/>
                  </a:lnTo>
                  <a:lnTo>
                    <a:pt x="1512" y="180495"/>
                  </a:lnTo>
                  <a:lnTo>
                    <a:pt x="5826" y="193491"/>
                  </a:lnTo>
                  <a:lnTo>
                    <a:pt x="12611" y="205336"/>
                  </a:lnTo>
                  <a:lnTo>
                    <a:pt x="21532" y="215817"/>
                  </a:lnTo>
                  <a:lnTo>
                    <a:pt x="32258" y="224720"/>
                  </a:lnTo>
                  <a:lnTo>
                    <a:pt x="44455" y="231832"/>
                  </a:lnTo>
                  <a:lnTo>
                    <a:pt x="57791" y="236940"/>
                  </a:lnTo>
                  <a:lnTo>
                    <a:pt x="71933" y="239832"/>
                  </a:lnTo>
                  <a:lnTo>
                    <a:pt x="81902" y="240423"/>
                  </a:lnTo>
                  <a:lnTo>
                    <a:pt x="228396" y="240423"/>
                  </a:lnTo>
                  <a:lnTo>
                    <a:pt x="245639" y="238984"/>
                  </a:lnTo>
                  <a:lnTo>
                    <a:pt x="260778" y="234890"/>
                  </a:lnTo>
                  <a:lnTo>
                    <a:pt x="273839" y="228475"/>
                  </a:lnTo>
                  <a:lnTo>
                    <a:pt x="284849" y="220074"/>
                  </a:lnTo>
                  <a:lnTo>
                    <a:pt x="293835" y="210020"/>
                  </a:lnTo>
                  <a:lnTo>
                    <a:pt x="300824" y="198648"/>
                  </a:lnTo>
                  <a:lnTo>
                    <a:pt x="305842" y="186292"/>
                  </a:lnTo>
                  <a:lnTo>
                    <a:pt x="308916" y="173286"/>
                  </a:lnTo>
                  <a:lnTo>
                    <a:pt x="310071" y="159965"/>
                  </a:lnTo>
                  <a:lnTo>
                    <a:pt x="310083" y="158508"/>
                  </a:lnTo>
                  <a:lnTo>
                    <a:pt x="309090" y="144928"/>
                  </a:lnTo>
                  <a:lnTo>
                    <a:pt x="306082" y="131973"/>
                  </a:lnTo>
                  <a:lnTo>
                    <a:pt x="301015" y="119918"/>
                  </a:lnTo>
                  <a:lnTo>
                    <a:pt x="293844" y="109040"/>
                  </a:lnTo>
                  <a:lnTo>
                    <a:pt x="284524" y="99614"/>
                  </a:lnTo>
                  <a:lnTo>
                    <a:pt x="273013" y="91915"/>
                  </a:lnTo>
                  <a:lnTo>
                    <a:pt x="259264" y="86221"/>
                  </a:lnTo>
                  <a:lnTo>
                    <a:pt x="243234" y="82807"/>
                  </a:lnTo>
                  <a:lnTo>
                    <a:pt x="228396" y="81902"/>
                  </a:lnTo>
                  <a:lnTo>
                    <a:pt x="84442" y="81902"/>
                  </a:lnTo>
                  <a:lnTo>
                    <a:pt x="84442" y="133057"/>
                  </a:lnTo>
                  <a:lnTo>
                    <a:pt x="228396" y="133057"/>
                  </a:lnTo>
                  <a:lnTo>
                    <a:pt x="243310" y="136638"/>
                  </a:lnTo>
                  <a:lnTo>
                    <a:pt x="253102" y="145921"/>
                  </a:lnTo>
                  <a:lnTo>
                    <a:pt x="257246" y="158720"/>
                  </a:lnTo>
                  <a:lnTo>
                    <a:pt x="257352" y="161290"/>
                  </a:lnTo>
                  <a:lnTo>
                    <a:pt x="254280" y="174502"/>
                  </a:lnTo>
                  <a:lnTo>
                    <a:pt x="245415" y="184493"/>
                  </a:lnTo>
                  <a:lnTo>
                    <a:pt x="231290" y="189156"/>
                  </a:lnTo>
                  <a:lnTo>
                    <a:pt x="81902" y="189268"/>
                  </a:lnTo>
                  <a:lnTo>
                    <a:pt x="67787" y="186194"/>
                  </a:lnTo>
                  <a:lnTo>
                    <a:pt x="56550" y="177902"/>
                  </a:lnTo>
                  <a:lnTo>
                    <a:pt x="51240" y="165782"/>
                  </a:lnTo>
                  <a:lnTo>
                    <a:pt x="51155" y="46634"/>
                  </a:lnTo>
                  <a:lnTo>
                    <a:pt x="48947" y="32412"/>
                  </a:lnTo>
                  <a:lnTo>
                    <a:pt x="42778" y="19960"/>
                  </a:lnTo>
                  <a:lnTo>
                    <a:pt x="33336" y="9965"/>
                  </a:lnTo>
                  <a:lnTo>
                    <a:pt x="21305" y="3111"/>
                  </a:lnTo>
                  <a:lnTo>
                    <a:pt x="7371" y="85"/>
                  </a:lnTo>
                  <a:lnTo>
                    <a:pt x="0" y="0"/>
                  </a:lnTo>
                  <a:close/>
                </a:path>
              </a:pathLst>
            </a:custGeom>
            <a:solidFill>
              <a:srgbClr val="111820"/>
            </a:solidFill>
          </p:spPr>
          <p:txBody>
            <a:bodyPr wrap="square" lIns="0" tIns="0" rIns="0" bIns="0" rtlCol="0">
              <a:noAutofit/>
            </a:bodyPr>
            <a:lstStyle/>
            <a:p>
              <a:endParaRPr/>
            </a:p>
          </p:txBody>
        </p:sp>
        <p:sp>
          <p:nvSpPr>
            <p:cNvPr id="34" name="object 19">
              <a:extLst>
                <a:ext uri="{FF2B5EF4-FFF2-40B4-BE49-F238E27FC236}">
                  <a16:creationId xmlns:a16="http://schemas.microsoft.com/office/drawing/2014/main" id="{C34CF5B4-7B68-4A8B-A295-EF74D3AD429A}"/>
                </a:ext>
              </a:extLst>
            </p:cNvPr>
            <p:cNvSpPr/>
            <p:nvPr/>
          </p:nvSpPr>
          <p:spPr>
            <a:xfrm>
              <a:off x="7982973" y="2568406"/>
              <a:ext cx="484896" cy="253408"/>
            </a:xfrm>
            <a:custGeom>
              <a:avLst/>
              <a:gdLst/>
              <a:ahLst/>
              <a:cxnLst/>
              <a:rect l="l" t="t" r="r" b="b"/>
              <a:pathLst>
                <a:path w="223977" h="119545">
                  <a:moveTo>
                    <a:pt x="51142" y="118364"/>
                  </a:moveTo>
                  <a:lnTo>
                    <a:pt x="51561" y="74129"/>
                  </a:lnTo>
                  <a:lnTo>
                    <a:pt x="56696" y="57511"/>
                  </a:lnTo>
                  <a:lnTo>
                    <a:pt x="67748" y="50454"/>
                  </a:lnTo>
                  <a:lnTo>
                    <a:pt x="81838" y="48564"/>
                  </a:lnTo>
                  <a:lnTo>
                    <a:pt x="177596" y="48437"/>
                  </a:lnTo>
                  <a:lnTo>
                    <a:pt x="180185" y="48355"/>
                  </a:lnTo>
                  <a:lnTo>
                    <a:pt x="194122" y="45342"/>
                  </a:lnTo>
                  <a:lnTo>
                    <a:pt x="206155" y="38500"/>
                  </a:lnTo>
                  <a:lnTo>
                    <a:pt x="215599" y="28515"/>
                  </a:lnTo>
                  <a:lnTo>
                    <a:pt x="221768" y="16075"/>
                  </a:lnTo>
                  <a:lnTo>
                    <a:pt x="223977" y="1866"/>
                  </a:lnTo>
                  <a:lnTo>
                    <a:pt x="223977" y="0"/>
                  </a:lnTo>
                  <a:lnTo>
                    <a:pt x="65684" y="190"/>
                  </a:lnTo>
                  <a:lnTo>
                    <a:pt x="46255" y="3377"/>
                  </a:lnTo>
                  <a:lnTo>
                    <a:pt x="33499" y="9021"/>
                  </a:lnTo>
                  <a:lnTo>
                    <a:pt x="22321" y="17087"/>
                  </a:lnTo>
                  <a:lnTo>
                    <a:pt x="13051" y="27241"/>
                  </a:lnTo>
                  <a:lnTo>
                    <a:pt x="6021" y="39146"/>
                  </a:lnTo>
                  <a:lnTo>
                    <a:pt x="1560" y="52466"/>
                  </a:lnTo>
                  <a:lnTo>
                    <a:pt x="0" y="66865"/>
                  </a:lnTo>
                  <a:lnTo>
                    <a:pt x="0" y="119545"/>
                  </a:lnTo>
                  <a:lnTo>
                    <a:pt x="51142" y="118364"/>
                  </a:lnTo>
                  <a:close/>
                </a:path>
              </a:pathLst>
            </a:custGeom>
            <a:solidFill>
              <a:srgbClr val="111820"/>
            </a:solidFill>
          </p:spPr>
          <p:txBody>
            <a:bodyPr wrap="square" lIns="0" tIns="0" rIns="0" bIns="0" rtlCol="0">
              <a:noAutofit/>
            </a:bodyPr>
            <a:lstStyle/>
            <a:p>
              <a:endParaRPr/>
            </a:p>
          </p:txBody>
        </p:sp>
        <p:sp>
          <p:nvSpPr>
            <p:cNvPr id="35" name="object 16">
              <a:extLst>
                <a:ext uri="{FF2B5EF4-FFF2-40B4-BE49-F238E27FC236}">
                  <a16:creationId xmlns:a16="http://schemas.microsoft.com/office/drawing/2014/main" id="{491E14F2-49E7-4F1E-BACF-0A153B981326}"/>
                </a:ext>
              </a:extLst>
            </p:cNvPr>
            <p:cNvSpPr/>
            <p:nvPr/>
          </p:nvSpPr>
          <p:spPr>
            <a:xfrm>
              <a:off x="3869281" y="3249329"/>
              <a:ext cx="366861" cy="404380"/>
            </a:xfrm>
            <a:custGeom>
              <a:avLst/>
              <a:gdLst/>
              <a:ahLst/>
              <a:cxnLst/>
              <a:rect l="l" t="t" r="r" b="b"/>
              <a:pathLst>
                <a:path w="169456" h="190766">
                  <a:moveTo>
                    <a:pt x="86702" y="77431"/>
                  </a:moveTo>
                  <a:lnTo>
                    <a:pt x="162725" y="0"/>
                  </a:lnTo>
                  <a:lnTo>
                    <a:pt x="113347" y="0"/>
                  </a:lnTo>
                  <a:lnTo>
                    <a:pt x="39001" y="78549"/>
                  </a:lnTo>
                  <a:lnTo>
                    <a:pt x="39001" y="0"/>
                  </a:lnTo>
                  <a:lnTo>
                    <a:pt x="19646" y="0"/>
                  </a:lnTo>
                  <a:lnTo>
                    <a:pt x="16285" y="305"/>
                  </a:lnTo>
                  <a:lnTo>
                    <a:pt x="4649" y="7359"/>
                  </a:lnTo>
                  <a:lnTo>
                    <a:pt x="0" y="20472"/>
                  </a:lnTo>
                  <a:lnTo>
                    <a:pt x="0" y="190766"/>
                  </a:lnTo>
                  <a:lnTo>
                    <a:pt x="39001" y="190766"/>
                  </a:lnTo>
                  <a:lnTo>
                    <a:pt x="39001" y="117551"/>
                  </a:lnTo>
                  <a:lnTo>
                    <a:pt x="42646" y="112775"/>
                  </a:lnTo>
                  <a:lnTo>
                    <a:pt x="49949" y="110248"/>
                  </a:lnTo>
                  <a:lnTo>
                    <a:pt x="53200" y="109592"/>
                  </a:lnTo>
                  <a:lnTo>
                    <a:pt x="63044" y="112776"/>
                  </a:lnTo>
                  <a:lnTo>
                    <a:pt x="73507" y="123431"/>
                  </a:lnTo>
                  <a:lnTo>
                    <a:pt x="121767" y="190766"/>
                  </a:lnTo>
                  <a:lnTo>
                    <a:pt x="169456" y="190766"/>
                  </a:lnTo>
                  <a:lnTo>
                    <a:pt x="86702" y="77431"/>
                  </a:lnTo>
                  <a:close/>
                </a:path>
              </a:pathLst>
            </a:custGeom>
            <a:solidFill>
              <a:srgbClr val="111820"/>
            </a:solidFill>
          </p:spPr>
          <p:txBody>
            <a:bodyPr wrap="square" lIns="0" tIns="0" rIns="0" bIns="0" rtlCol="0">
              <a:noAutofit/>
            </a:bodyPr>
            <a:lstStyle/>
            <a:p>
              <a:endParaRPr/>
            </a:p>
          </p:txBody>
        </p:sp>
        <p:sp>
          <p:nvSpPr>
            <p:cNvPr id="36" name="object 17">
              <a:extLst>
                <a:ext uri="{FF2B5EF4-FFF2-40B4-BE49-F238E27FC236}">
                  <a16:creationId xmlns:a16="http://schemas.microsoft.com/office/drawing/2014/main" id="{8DD27200-ACD4-4B66-84BD-0CC7ADAFDB16}"/>
                </a:ext>
              </a:extLst>
            </p:cNvPr>
            <p:cNvSpPr/>
            <p:nvPr/>
          </p:nvSpPr>
          <p:spPr>
            <a:xfrm>
              <a:off x="4241120" y="3448187"/>
              <a:ext cx="192517" cy="224225"/>
            </a:xfrm>
            <a:custGeom>
              <a:avLst/>
              <a:gdLst/>
              <a:ahLst/>
              <a:cxnLst/>
              <a:rect l="l" t="t" r="r" b="b"/>
              <a:pathLst>
                <a:path w="88925" h="105778">
                  <a:moveTo>
                    <a:pt x="36741" y="52077"/>
                  </a:moveTo>
                  <a:lnTo>
                    <a:pt x="37392" y="46851"/>
                  </a:lnTo>
                  <a:lnTo>
                    <a:pt x="44459" y="36964"/>
                  </a:lnTo>
                  <a:lnTo>
                    <a:pt x="59194" y="31312"/>
                  </a:lnTo>
                  <a:lnTo>
                    <a:pt x="65083" y="30002"/>
                  </a:lnTo>
                  <a:lnTo>
                    <a:pt x="77590" y="26505"/>
                  </a:lnTo>
                  <a:lnTo>
                    <a:pt x="88925" y="22333"/>
                  </a:lnTo>
                  <a:lnTo>
                    <a:pt x="80975" y="0"/>
                  </a:lnTo>
                  <a:lnTo>
                    <a:pt x="64236" y="4376"/>
                  </a:lnTo>
                  <a:lnTo>
                    <a:pt x="58082" y="5043"/>
                  </a:lnTo>
                  <a:lnTo>
                    <a:pt x="41950" y="7706"/>
                  </a:lnTo>
                  <a:lnTo>
                    <a:pt x="36741" y="52077"/>
                  </a:lnTo>
                  <a:close/>
                </a:path>
                <a:path w="88925" h="105778">
                  <a:moveTo>
                    <a:pt x="0" y="53194"/>
                  </a:moveTo>
                  <a:lnTo>
                    <a:pt x="2960" y="71212"/>
                  </a:lnTo>
                  <a:lnTo>
                    <a:pt x="9103" y="82365"/>
                  </a:lnTo>
                  <a:lnTo>
                    <a:pt x="18244" y="90872"/>
                  </a:lnTo>
                  <a:lnTo>
                    <a:pt x="30047" y="96657"/>
                  </a:lnTo>
                  <a:lnTo>
                    <a:pt x="44181" y="99646"/>
                  </a:lnTo>
                  <a:lnTo>
                    <a:pt x="61368" y="99688"/>
                  </a:lnTo>
                  <a:lnTo>
                    <a:pt x="77336" y="97427"/>
                  </a:lnTo>
                  <a:lnTo>
                    <a:pt x="91279" y="93178"/>
                  </a:lnTo>
                  <a:lnTo>
                    <a:pt x="103041" y="86817"/>
                  </a:lnTo>
                  <a:lnTo>
                    <a:pt x="112464" y="78219"/>
                  </a:lnTo>
                  <a:lnTo>
                    <a:pt x="119390" y="67260"/>
                  </a:lnTo>
                  <a:lnTo>
                    <a:pt x="123661" y="53817"/>
                  </a:lnTo>
                  <a:lnTo>
                    <a:pt x="125120" y="37764"/>
                  </a:lnTo>
                  <a:lnTo>
                    <a:pt x="125120" y="-12730"/>
                  </a:lnTo>
                  <a:lnTo>
                    <a:pt x="123379" y="-24219"/>
                  </a:lnTo>
                  <a:lnTo>
                    <a:pt x="118157" y="-34875"/>
                  </a:lnTo>
                  <a:lnTo>
                    <a:pt x="109472" y="-43135"/>
                  </a:lnTo>
                  <a:lnTo>
                    <a:pt x="97316" y="-49016"/>
                  </a:lnTo>
                  <a:lnTo>
                    <a:pt x="81681" y="-52532"/>
                  </a:lnTo>
                  <a:lnTo>
                    <a:pt x="62560" y="-53701"/>
                  </a:lnTo>
                  <a:lnTo>
                    <a:pt x="52124" y="-53241"/>
                  </a:lnTo>
                  <a:lnTo>
                    <a:pt x="36898" y="-50399"/>
                  </a:lnTo>
                  <a:lnTo>
                    <a:pt x="24520" y="-44945"/>
                  </a:lnTo>
                  <a:lnTo>
                    <a:pt x="14991" y="-36862"/>
                  </a:lnTo>
                  <a:lnTo>
                    <a:pt x="8311" y="-26130"/>
                  </a:lnTo>
                  <a:lnTo>
                    <a:pt x="4483" y="-12730"/>
                  </a:lnTo>
                  <a:lnTo>
                    <a:pt x="41795" y="-12730"/>
                  </a:lnTo>
                  <a:lnTo>
                    <a:pt x="43764" y="-19753"/>
                  </a:lnTo>
                  <a:lnTo>
                    <a:pt x="51054" y="-23119"/>
                  </a:lnTo>
                  <a:lnTo>
                    <a:pt x="67249" y="-23062"/>
                  </a:lnTo>
                  <a:lnTo>
                    <a:pt x="82556" y="-19521"/>
                  </a:lnTo>
                  <a:lnTo>
                    <a:pt x="88366" y="-10495"/>
                  </a:lnTo>
                  <a:lnTo>
                    <a:pt x="88103" y="-8066"/>
                  </a:lnTo>
                  <a:lnTo>
                    <a:pt x="80975" y="0"/>
                  </a:lnTo>
                  <a:lnTo>
                    <a:pt x="88925" y="22333"/>
                  </a:lnTo>
                  <a:lnTo>
                    <a:pt x="88925" y="36075"/>
                  </a:lnTo>
                  <a:lnTo>
                    <a:pt x="87545" y="47266"/>
                  </a:lnTo>
                  <a:lnTo>
                    <a:pt x="81281" y="59314"/>
                  </a:lnTo>
                  <a:lnTo>
                    <a:pt x="70437" y="66855"/>
                  </a:lnTo>
                  <a:lnTo>
                    <a:pt x="55537" y="69463"/>
                  </a:lnTo>
                  <a:lnTo>
                    <a:pt x="55256" y="69462"/>
                  </a:lnTo>
                  <a:lnTo>
                    <a:pt x="41964" y="65116"/>
                  </a:lnTo>
                  <a:lnTo>
                    <a:pt x="36741" y="52077"/>
                  </a:lnTo>
                  <a:lnTo>
                    <a:pt x="41950" y="7706"/>
                  </a:lnTo>
                  <a:lnTo>
                    <a:pt x="27987" y="11883"/>
                  </a:lnTo>
                  <a:lnTo>
                    <a:pt x="16502" y="18046"/>
                  </a:lnTo>
                  <a:lnTo>
                    <a:pt x="7804" y="26670"/>
                  </a:lnTo>
                  <a:lnTo>
                    <a:pt x="2200" y="38228"/>
                  </a:lnTo>
                  <a:lnTo>
                    <a:pt x="0" y="53194"/>
                  </a:lnTo>
                  <a:close/>
                </a:path>
              </a:pathLst>
            </a:custGeom>
            <a:solidFill>
              <a:srgbClr val="111820"/>
            </a:solidFill>
          </p:spPr>
          <p:txBody>
            <a:bodyPr wrap="square" lIns="0" tIns="0" rIns="0" bIns="0" rtlCol="0">
              <a:noAutofit/>
            </a:bodyPr>
            <a:lstStyle/>
            <a:p>
              <a:endParaRPr/>
            </a:p>
          </p:txBody>
        </p:sp>
        <p:sp>
          <p:nvSpPr>
            <p:cNvPr id="37" name="object 14">
              <a:extLst>
                <a:ext uri="{FF2B5EF4-FFF2-40B4-BE49-F238E27FC236}">
                  <a16:creationId xmlns:a16="http://schemas.microsoft.com/office/drawing/2014/main" id="{99229987-55DF-477F-9FB0-109FFE420328}"/>
                </a:ext>
              </a:extLst>
            </p:cNvPr>
            <p:cNvSpPr/>
            <p:nvPr/>
          </p:nvSpPr>
          <p:spPr>
            <a:xfrm>
              <a:off x="4550883" y="3334353"/>
              <a:ext cx="273905" cy="319365"/>
            </a:xfrm>
            <a:custGeom>
              <a:avLst/>
              <a:gdLst/>
              <a:ahLst/>
              <a:cxnLst/>
              <a:rect l="l" t="t" r="r" b="b"/>
              <a:pathLst>
                <a:path w="126519" h="150660">
                  <a:moveTo>
                    <a:pt x="31831" y="5441"/>
                  </a:moveTo>
                  <a:lnTo>
                    <a:pt x="20383" y="11953"/>
                  </a:lnTo>
                  <a:lnTo>
                    <a:pt x="11472" y="21001"/>
                  </a:lnTo>
                  <a:lnTo>
                    <a:pt x="5101" y="32590"/>
                  </a:lnTo>
                  <a:lnTo>
                    <a:pt x="1276" y="46725"/>
                  </a:lnTo>
                  <a:lnTo>
                    <a:pt x="0" y="63411"/>
                  </a:lnTo>
                  <a:lnTo>
                    <a:pt x="0" y="150660"/>
                  </a:lnTo>
                  <a:lnTo>
                    <a:pt x="37871" y="150660"/>
                  </a:lnTo>
                  <a:lnTo>
                    <a:pt x="37871" y="55841"/>
                  </a:lnTo>
                  <a:lnTo>
                    <a:pt x="39692" y="45508"/>
                  </a:lnTo>
                  <a:lnTo>
                    <a:pt x="48033" y="35983"/>
                  </a:lnTo>
                  <a:lnTo>
                    <a:pt x="63119" y="32829"/>
                  </a:lnTo>
                  <a:lnTo>
                    <a:pt x="74587" y="34434"/>
                  </a:lnTo>
                  <a:lnTo>
                    <a:pt x="84906" y="41996"/>
                  </a:lnTo>
                  <a:lnTo>
                    <a:pt x="88925" y="55841"/>
                  </a:lnTo>
                  <a:lnTo>
                    <a:pt x="88942" y="133188"/>
                  </a:lnTo>
                  <a:lnTo>
                    <a:pt x="93836" y="145768"/>
                  </a:lnTo>
                  <a:lnTo>
                    <a:pt x="107442" y="150660"/>
                  </a:lnTo>
                  <a:lnTo>
                    <a:pt x="126517" y="150660"/>
                  </a:lnTo>
                  <a:lnTo>
                    <a:pt x="126519" y="62327"/>
                  </a:lnTo>
                  <a:lnTo>
                    <a:pt x="125217" y="45762"/>
                  </a:lnTo>
                  <a:lnTo>
                    <a:pt x="121371" y="31759"/>
                  </a:lnTo>
                  <a:lnTo>
                    <a:pt x="114974" y="20313"/>
                  </a:lnTo>
                  <a:lnTo>
                    <a:pt x="106015" y="11419"/>
                  </a:lnTo>
                  <a:lnTo>
                    <a:pt x="94486" y="5072"/>
                  </a:lnTo>
                  <a:lnTo>
                    <a:pt x="80376" y="1267"/>
                  </a:lnTo>
                  <a:lnTo>
                    <a:pt x="63677" y="0"/>
                  </a:lnTo>
                  <a:lnTo>
                    <a:pt x="62319" y="7"/>
                  </a:lnTo>
                  <a:lnTo>
                    <a:pt x="45811" y="1460"/>
                  </a:lnTo>
                  <a:lnTo>
                    <a:pt x="31831" y="5441"/>
                  </a:lnTo>
                  <a:close/>
                </a:path>
              </a:pathLst>
            </a:custGeom>
            <a:solidFill>
              <a:srgbClr val="111820"/>
            </a:solidFill>
          </p:spPr>
          <p:txBody>
            <a:bodyPr wrap="square" lIns="0" tIns="0" rIns="0" bIns="0" rtlCol="0">
              <a:noAutofit/>
            </a:bodyPr>
            <a:lstStyle/>
            <a:p>
              <a:endParaRPr/>
            </a:p>
          </p:txBody>
        </p:sp>
        <p:sp>
          <p:nvSpPr>
            <p:cNvPr id="38" name="object 15">
              <a:extLst>
                <a:ext uri="{FF2B5EF4-FFF2-40B4-BE49-F238E27FC236}">
                  <a16:creationId xmlns:a16="http://schemas.microsoft.com/office/drawing/2014/main" id="{EFD1D67A-165F-403A-BA4F-F23A72E96F7C}"/>
                </a:ext>
              </a:extLst>
            </p:cNvPr>
            <p:cNvSpPr/>
            <p:nvPr/>
          </p:nvSpPr>
          <p:spPr>
            <a:xfrm>
              <a:off x="4858819" y="3334364"/>
              <a:ext cx="190272" cy="326470"/>
            </a:xfrm>
            <a:custGeom>
              <a:avLst/>
              <a:gdLst/>
              <a:ahLst/>
              <a:cxnLst/>
              <a:rect l="l" t="t" r="r" b="b"/>
              <a:pathLst>
                <a:path w="87888" h="154012">
                  <a:moveTo>
                    <a:pt x="79087" y="118053"/>
                  </a:moveTo>
                  <a:lnTo>
                    <a:pt x="67043" y="120637"/>
                  </a:lnTo>
                  <a:lnTo>
                    <a:pt x="67322" y="154012"/>
                  </a:lnTo>
                  <a:lnTo>
                    <a:pt x="68329" y="154008"/>
                  </a:lnTo>
                  <a:lnTo>
                    <a:pt x="83889" y="152674"/>
                  </a:lnTo>
                  <a:lnTo>
                    <a:pt x="87888" y="110349"/>
                  </a:lnTo>
                  <a:lnTo>
                    <a:pt x="79087" y="118053"/>
                  </a:lnTo>
                  <a:close/>
                </a:path>
                <a:path w="87888" h="154012">
                  <a:moveTo>
                    <a:pt x="53521" y="117395"/>
                  </a:moveTo>
                  <a:lnTo>
                    <a:pt x="44978" y="109069"/>
                  </a:lnTo>
                  <a:lnTo>
                    <a:pt x="39753" y="95647"/>
                  </a:lnTo>
                  <a:lnTo>
                    <a:pt x="37871" y="77152"/>
                  </a:lnTo>
                  <a:lnTo>
                    <a:pt x="37932" y="73214"/>
                  </a:lnTo>
                  <a:lnTo>
                    <a:pt x="40249" y="55574"/>
                  </a:lnTo>
                  <a:lnTo>
                    <a:pt x="45920" y="42946"/>
                  </a:lnTo>
                  <a:lnTo>
                    <a:pt x="54945" y="35353"/>
                  </a:lnTo>
                  <a:lnTo>
                    <a:pt x="67322" y="32816"/>
                  </a:lnTo>
                  <a:lnTo>
                    <a:pt x="68458" y="32834"/>
                  </a:lnTo>
                  <a:lnTo>
                    <a:pt x="80487" y="35837"/>
                  </a:lnTo>
                  <a:lnTo>
                    <a:pt x="89077" y="44022"/>
                  </a:lnTo>
                  <a:lnTo>
                    <a:pt x="94230" y="57413"/>
                  </a:lnTo>
                  <a:lnTo>
                    <a:pt x="95948" y="76034"/>
                  </a:lnTo>
                  <a:lnTo>
                    <a:pt x="95855" y="79856"/>
                  </a:lnTo>
                  <a:lnTo>
                    <a:pt x="93469" y="97593"/>
                  </a:lnTo>
                  <a:lnTo>
                    <a:pt x="87888" y="110349"/>
                  </a:lnTo>
                  <a:lnTo>
                    <a:pt x="83889" y="152674"/>
                  </a:lnTo>
                  <a:lnTo>
                    <a:pt x="97395" y="148963"/>
                  </a:lnTo>
                  <a:lnTo>
                    <a:pt x="108840" y="142882"/>
                  </a:lnTo>
                  <a:lnTo>
                    <a:pt x="118218" y="134437"/>
                  </a:lnTo>
                  <a:lnTo>
                    <a:pt x="125523" y="123636"/>
                  </a:lnTo>
                  <a:lnTo>
                    <a:pt x="130749" y="110483"/>
                  </a:lnTo>
                  <a:lnTo>
                    <a:pt x="133889" y="94987"/>
                  </a:lnTo>
                  <a:lnTo>
                    <a:pt x="134937" y="77152"/>
                  </a:lnTo>
                  <a:lnTo>
                    <a:pt x="134931" y="75668"/>
                  </a:lnTo>
                  <a:lnTo>
                    <a:pt x="133725" y="57880"/>
                  </a:lnTo>
                  <a:lnTo>
                    <a:pt x="130437" y="42485"/>
                  </a:lnTo>
                  <a:lnTo>
                    <a:pt x="125072" y="29476"/>
                  </a:lnTo>
                  <a:lnTo>
                    <a:pt x="117637" y="18847"/>
                  </a:lnTo>
                  <a:lnTo>
                    <a:pt x="108139" y="10592"/>
                  </a:lnTo>
                  <a:lnTo>
                    <a:pt x="96583" y="4703"/>
                  </a:lnTo>
                  <a:lnTo>
                    <a:pt x="82975" y="1174"/>
                  </a:lnTo>
                  <a:lnTo>
                    <a:pt x="67322" y="0"/>
                  </a:lnTo>
                  <a:lnTo>
                    <a:pt x="66280" y="4"/>
                  </a:lnTo>
                  <a:lnTo>
                    <a:pt x="50746" y="1331"/>
                  </a:lnTo>
                  <a:lnTo>
                    <a:pt x="37282" y="5021"/>
                  </a:lnTo>
                  <a:lnTo>
                    <a:pt x="25890" y="11081"/>
                  </a:lnTo>
                  <a:lnTo>
                    <a:pt x="16570" y="19517"/>
                  </a:lnTo>
                  <a:lnTo>
                    <a:pt x="9320" y="30335"/>
                  </a:lnTo>
                  <a:lnTo>
                    <a:pt x="4142" y="43543"/>
                  </a:lnTo>
                  <a:lnTo>
                    <a:pt x="1035" y="59146"/>
                  </a:lnTo>
                  <a:lnTo>
                    <a:pt x="0" y="77152"/>
                  </a:lnTo>
                  <a:lnTo>
                    <a:pt x="2" y="78013"/>
                  </a:lnTo>
                  <a:lnTo>
                    <a:pt x="1136" y="95772"/>
                  </a:lnTo>
                  <a:lnTo>
                    <a:pt x="4351" y="111185"/>
                  </a:lnTo>
                  <a:lnTo>
                    <a:pt x="9645" y="124244"/>
                  </a:lnTo>
                  <a:lnTo>
                    <a:pt x="17020" y="134944"/>
                  </a:lnTo>
                  <a:lnTo>
                    <a:pt x="26476" y="143277"/>
                  </a:lnTo>
                  <a:lnTo>
                    <a:pt x="38011" y="149237"/>
                  </a:lnTo>
                  <a:lnTo>
                    <a:pt x="51626" y="152817"/>
                  </a:lnTo>
                  <a:lnTo>
                    <a:pt x="67322" y="154012"/>
                  </a:lnTo>
                  <a:lnTo>
                    <a:pt x="67043" y="120637"/>
                  </a:lnTo>
                  <a:lnTo>
                    <a:pt x="65359" y="120598"/>
                  </a:lnTo>
                  <a:lnTo>
                    <a:pt x="53521" y="117395"/>
                  </a:lnTo>
                  <a:close/>
                </a:path>
              </a:pathLst>
            </a:custGeom>
            <a:solidFill>
              <a:srgbClr val="111820"/>
            </a:solidFill>
          </p:spPr>
          <p:txBody>
            <a:bodyPr wrap="square" lIns="0" tIns="0" rIns="0" bIns="0" rtlCol="0">
              <a:noAutofit/>
            </a:bodyPr>
            <a:lstStyle/>
            <a:p>
              <a:endParaRPr/>
            </a:p>
          </p:txBody>
        </p:sp>
        <p:sp>
          <p:nvSpPr>
            <p:cNvPr id="39" name="object 13">
              <a:extLst>
                <a:ext uri="{FF2B5EF4-FFF2-40B4-BE49-F238E27FC236}">
                  <a16:creationId xmlns:a16="http://schemas.microsoft.com/office/drawing/2014/main" id="{06D9E100-2450-44A1-AAD3-6CBCD3579C38}"/>
                </a:ext>
              </a:extLst>
            </p:cNvPr>
            <p:cNvSpPr/>
            <p:nvPr/>
          </p:nvSpPr>
          <p:spPr>
            <a:xfrm>
              <a:off x="5187410" y="3334364"/>
              <a:ext cx="190283" cy="326470"/>
            </a:xfrm>
            <a:custGeom>
              <a:avLst/>
              <a:gdLst/>
              <a:ahLst/>
              <a:cxnLst/>
              <a:rect l="l" t="t" r="r" b="b"/>
              <a:pathLst>
                <a:path w="87893" h="154012">
                  <a:moveTo>
                    <a:pt x="79090" y="118053"/>
                  </a:moveTo>
                  <a:lnTo>
                    <a:pt x="67043" y="120637"/>
                  </a:lnTo>
                  <a:lnTo>
                    <a:pt x="67322" y="154012"/>
                  </a:lnTo>
                  <a:lnTo>
                    <a:pt x="68329" y="154008"/>
                  </a:lnTo>
                  <a:lnTo>
                    <a:pt x="83889" y="152674"/>
                  </a:lnTo>
                  <a:lnTo>
                    <a:pt x="87893" y="110346"/>
                  </a:lnTo>
                  <a:lnTo>
                    <a:pt x="79090" y="118053"/>
                  </a:lnTo>
                  <a:close/>
                </a:path>
                <a:path w="87893" h="154012">
                  <a:moveTo>
                    <a:pt x="53521" y="117395"/>
                  </a:moveTo>
                  <a:lnTo>
                    <a:pt x="44978" y="109069"/>
                  </a:lnTo>
                  <a:lnTo>
                    <a:pt x="39753" y="95647"/>
                  </a:lnTo>
                  <a:lnTo>
                    <a:pt x="37871" y="77152"/>
                  </a:lnTo>
                  <a:lnTo>
                    <a:pt x="37932" y="73214"/>
                  </a:lnTo>
                  <a:lnTo>
                    <a:pt x="40249" y="55574"/>
                  </a:lnTo>
                  <a:lnTo>
                    <a:pt x="45920" y="42946"/>
                  </a:lnTo>
                  <a:lnTo>
                    <a:pt x="54945" y="35353"/>
                  </a:lnTo>
                  <a:lnTo>
                    <a:pt x="67322" y="32816"/>
                  </a:lnTo>
                  <a:lnTo>
                    <a:pt x="68451" y="32833"/>
                  </a:lnTo>
                  <a:lnTo>
                    <a:pt x="80480" y="35835"/>
                  </a:lnTo>
                  <a:lnTo>
                    <a:pt x="89069" y="44020"/>
                  </a:lnTo>
                  <a:lnTo>
                    <a:pt x="94219" y="57411"/>
                  </a:lnTo>
                  <a:lnTo>
                    <a:pt x="95935" y="76034"/>
                  </a:lnTo>
                  <a:lnTo>
                    <a:pt x="95846" y="79846"/>
                  </a:lnTo>
                  <a:lnTo>
                    <a:pt x="93472" y="97587"/>
                  </a:lnTo>
                  <a:lnTo>
                    <a:pt x="87893" y="110346"/>
                  </a:lnTo>
                  <a:lnTo>
                    <a:pt x="83889" y="152674"/>
                  </a:lnTo>
                  <a:lnTo>
                    <a:pt x="97395" y="148963"/>
                  </a:lnTo>
                  <a:lnTo>
                    <a:pt x="108840" y="142882"/>
                  </a:lnTo>
                  <a:lnTo>
                    <a:pt x="118218" y="134437"/>
                  </a:lnTo>
                  <a:lnTo>
                    <a:pt x="125523" y="123636"/>
                  </a:lnTo>
                  <a:lnTo>
                    <a:pt x="130749" y="110483"/>
                  </a:lnTo>
                  <a:lnTo>
                    <a:pt x="133889" y="94987"/>
                  </a:lnTo>
                  <a:lnTo>
                    <a:pt x="134937" y="77152"/>
                  </a:lnTo>
                  <a:lnTo>
                    <a:pt x="134931" y="75668"/>
                  </a:lnTo>
                  <a:lnTo>
                    <a:pt x="133725" y="57880"/>
                  </a:lnTo>
                  <a:lnTo>
                    <a:pt x="130437" y="42485"/>
                  </a:lnTo>
                  <a:lnTo>
                    <a:pt x="125072" y="29476"/>
                  </a:lnTo>
                  <a:lnTo>
                    <a:pt x="117637" y="18847"/>
                  </a:lnTo>
                  <a:lnTo>
                    <a:pt x="108139" y="10592"/>
                  </a:lnTo>
                  <a:lnTo>
                    <a:pt x="96583" y="4703"/>
                  </a:lnTo>
                  <a:lnTo>
                    <a:pt x="82975" y="1174"/>
                  </a:lnTo>
                  <a:lnTo>
                    <a:pt x="67322" y="0"/>
                  </a:lnTo>
                  <a:lnTo>
                    <a:pt x="66280" y="4"/>
                  </a:lnTo>
                  <a:lnTo>
                    <a:pt x="50746" y="1331"/>
                  </a:lnTo>
                  <a:lnTo>
                    <a:pt x="37282" y="5021"/>
                  </a:lnTo>
                  <a:lnTo>
                    <a:pt x="25890" y="11081"/>
                  </a:lnTo>
                  <a:lnTo>
                    <a:pt x="16570" y="19517"/>
                  </a:lnTo>
                  <a:lnTo>
                    <a:pt x="9320" y="30335"/>
                  </a:lnTo>
                  <a:lnTo>
                    <a:pt x="4142" y="43543"/>
                  </a:lnTo>
                  <a:lnTo>
                    <a:pt x="1035" y="59146"/>
                  </a:lnTo>
                  <a:lnTo>
                    <a:pt x="0" y="77152"/>
                  </a:lnTo>
                  <a:lnTo>
                    <a:pt x="2" y="78013"/>
                  </a:lnTo>
                  <a:lnTo>
                    <a:pt x="1136" y="95772"/>
                  </a:lnTo>
                  <a:lnTo>
                    <a:pt x="4351" y="111185"/>
                  </a:lnTo>
                  <a:lnTo>
                    <a:pt x="9645" y="124244"/>
                  </a:lnTo>
                  <a:lnTo>
                    <a:pt x="17020" y="134944"/>
                  </a:lnTo>
                  <a:lnTo>
                    <a:pt x="26476" y="143277"/>
                  </a:lnTo>
                  <a:lnTo>
                    <a:pt x="38011" y="149237"/>
                  </a:lnTo>
                  <a:lnTo>
                    <a:pt x="51626" y="152817"/>
                  </a:lnTo>
                  <a:lnTo>
                    <a:pt x="67322" y="154012"/>
                  </a:lnTo>
                  <a:lnTo>
                    <a:pt x="67043" y="120637"/>
                  </a:lnTo>
                  <a:lnTo>
                    <a:pt x="65359" y="120598"/>
                  </a:lnTo>
                  <a:lnTo>
                    <a:pt x="53521" y="117395"/>
                  </a:lnTo>
                  <a:close/>
                </a:path>
              </a:pathLst>
            </a:custGeom>
            <a:solidFill>
              <a:srgbClr val="111820"/>
            </a:solidFill>
          </p:spPr>
          <p:txBody>
            <a:bodyPr wrap="square" lIns="0" tIns="0" rIns="0" bIns="0" rtlCol="0">
              <a:noAutofit/>
            </a:bodyPr>
            <a:lstStyle/>
            <a:p>
              <a:endParaRPr/>
            </a:p>
          </p:txBody>
        </p:sp>
        <p:sp>
          <p:nvSpPr>
            <p:cNvPr id="40" name="object 12">
              <a:extLst>
                <a:ext uri="{FF2B5EF4-FFF2-40B4-BE49-F238E27FC236}">
                  <a16:creationId xmlns:a16="http://schemas.microsoft.com/office/drawing/2014/main" id="{5EBDBA6E-691D-41BA-B212-F7F048EE6120}"/>
                </a:ext>
              </a:extLst>
            </p:cNvPr>
            <p:cNvSpPr/>
            <p:nvPr/>
          </p:nvSpPr>
          <p:spPr>
            <a:xfrm>
              <a:off x="5518442" y="3334353"/>
              <a:ext cx="273905" cy="319365"/>
            </a:xfrm>
            <a:custGeom>
              <a:avLst/>
              <a:gdLst/>
              <a:ahLst/>
              <a:cxnLst/>
              <a:rect l="l" t="t" r="r" b="b"/>
              <a:pathLst>
                <a:path w="126519" h="150660">
                  <a:moveTo>
                    <a:pt x="31837" y="5441"/>
                  </a:moveTo>
                  <a:lnTo>
                    <a:pt x="20388" y="11953"/>
                  </a:lnTo>
                  <a:lnTo>
                    <a:pt x="11476" y="21001"/>
                  </a:lnTo>
                  <a:lnTo>
                    <a:pt x="5103" y="32590"/>
                  </a:lnTo>
                  <a:lnTo>
                    <a:pt x="1276" y="46725"/>
                  </a:lnTo>
                  <a:lnTo>
                    <a:pt x="0" y="63411"/>
                  </a:lnTo>
                  <a:lnTo>
                    <a:pt x="0" y="150660"/>
                  </a:lnTo>
                  <a:lnTo>
                    <a:pt x="37871" y="150660"/>
                  </a:lnTo>
                  <a:lnTo>
                    <a:pt x="37871" y="55841"/>
                  </a:lnTo>
                  <a:lnTo>
                    <a:pt x="39692" y="45508"/>
                  </a:lnTo>
                  <a:lnTo>
                    <a:pt x="48033" y="35983"/>
                  </a:lnTo>
                  <a:lnTo>
                    <a:pt x="63119" y="32829"/>
                  </a:lnTo>
                  <a:lnTo>
                    <a:pt x="74587" y="34434"/>
                  </a:lnTo>
                  <a:lnTo>
                    <a:pt x="84906" y="41996"/>
                  </a:lnTo>
                  <a:lnTo>
                    <a:pt x="88925" y="55841"/>
                  </a:lnTo>
                  <a:lnTo>
                    <a:pt x="88942" y="133188"/>
                  </a:lnTo>
                  <a:lnTo>
                    <a:pt x="93836" y="145768"/>
                  </a:lnTo>
                  <a:lnTo>
                    <a:pt x="107442" y="150660"/>
                  </a:lnTo>
                  <a:lnTo>
                    <a:pt x="126517" y="150660"/>
                  </a:lnTo>
                  <a:lnTo>
                    <a:pt x="126519" y="62327"/>
                  </a:lnTo>
                  <a:lnTo>
                    <a:pt x="125217" y="45762"/>
                  </a:lnTo>
                  <a:lnTo>
                    <a:pt x="121374" y="31759"/>
                  </a:lnTo>
                  <a:lnTo>
                    <a:pt x="114978" y="20313"/>
                  </a:lnTo>
                  <a:lnTo>
                    <a:pt x="106020" y="11419"/>
                  </a:lnTo>
                  <a:lnTo>
                    <a:pt x="94491" y="5072"/>
                  </a:lnTo>
                  <a:lnTo>
                    <a:pt x="80380" y="1267"/>
                  </a:lnTo>
                  <a:lnTo>
                    <a:pt x="63677" y="0"/>
                  </a:lnTo>
                  <a:lnTo>
                    <a:pt x="62319" y="7"/>
                  </a:lnTo>
                  <a:lnTo>
                    <a:pt x="45815" y="1460"/>
                  </a:lnTo>
                  <a:lnTo>
                    <a:pt x="31837" y="5441"/>
                  </a:lnTo>
                  <a:close/>
                </a:path>
              </a:pathLst>
            </a:custGeom>
            <a:solidFill>
              <a:srgbClr val="111820"/>
            </a:solidFill>
          </p:spPr>
          <p:txBody>
            <a:bodyPr wrap="square" lIns="0" tIns="0" rIns="0" bIns="0" rtlCol="0">
              <a:noAutofit/>
            </a:bodyPr>
            <a:lstStyle/>
            <a:p>
              <a:endParaRPr/>
            </a:p>
          </p:txBody>
        </p:sp>
        <p:sp>
          <p:nvSpPr>
            <p:cNvPr id="41" name="object 9">
              <a:extLst>
                <a:ext uri="{FF2B5EF4-FFF2-40B4-BE49-F238E27FC236}">
                  <a16:creationId xmlns:a16="http://schemas.microsoft.com/office/drawing/2014/main" id="{1FCBF46C-3A74-401C-AF7B-E7167CE592BE}"/>
                </a:ext>
              </a:extLst>
            </p:cNvPr>
            <p:cNvSpPr/>
            <p:nvPr/>
          </p:nvSpPr>
          <p:spPr>
            <a:xfrm>
              <a:off x="5973364" y="3249338"/>
              <a:ext cx="84409" cy="404380"/>
            </a:xfrm>
            <a:custGeom>
              <a:avLst/>
              <a:gdLst/>
              <a:ahLst/>
              <a:cxnLst/>
              <a:rect l="l" t="t" r="r" b="b"/>
              <a:pathLst>
                <a:path w="38989" h="190766">
                  <a:moveTo>
                    <a:pt x="0" y="20472"/>
                  </a:moveTo>
                  <a:lnTo>
                    <a:pt x="0" y="190766"/>
                  </a:lnTo>
                  <a:lnTo>
                    <a:pt x="38989" y="190766"/>
                  </a:lnTo>
                  <a:lnTo>
                    <a:pt x="38989" y="0"/>
                  </a:lnTo>
                  <a:lnTo>
                    <a:pt x="19634" y="0"/>
                  </a:lnTo>
                  <a:lnTo>
                    <a:pt x="15719" y="229"/>
                  </a:lnTo>
                  <a:lnTo>
                    <a:pt x="3904" y="6320"/>
                  </a:lnTo>
                  <a:lnTo>
                    <a:pt x="0" y="20472"/>
                  </a:lnTo>
                  <a:close/>
                </a:path>
              </a:pathLst>
            </a:custGeom>
            <a:solidFill>
              <a:srgbClr val="111820"/>
            </a:solidFill>
          </p:spPr>
          <p:txBody>
            <a:bodyPr wrap="square" lIns="0" tIns="0" rIns="0" bIns="0" rtlCol="0">
              <a:noAutofit/>
            </a:bodyPr>
            <a:lstStyle/>
            <a:p>
              <a:endParaRPr/>
            </a:p>
          </p:txBody>
        </p:sp>
        <p:sp>
          <p:nvSpPr>
            <p:cNvPr id="42" name="object 10">
              <a:extLst>
                <a:ext uri="{FF2B5EF4-FFF2-40B4-BE49-F238E27FC236}">
                  <a16:creationId xmlns:a16="http://schemas.microsoft.com/office/drawing/2014/main" id="{0BA79DBE-C5C1-42A2-B29C-FD93B6AD8059}"/>
                </a:ext>
              </a:extLst>
            </p:cNvPr>
            <p:cNvSpPr/>
            <p:nvPr/>
          </p:nvSpPr>
          <p:spPr>
            <a:xfrm>
              <a:off x="6099694" y="3339129"/>
              <a:ext cx="176734" cy="314599"/>
            </a:xfrm>
            <a:custGeom>
              <a:avLst/>
              <a:gdLst/>
              <a:ahLst/>
              <a:cxnLst/>
              <a:rect l="l" t="t" r="r" b="b"/>
              <a:pathLst>
                <a:path w="81635" h="148412">
                  <a:moveTo>
                    <a:pt x="37871" y="148412"/>
                  </a:moveTo>
                  <a:lnTo>
                    <a:pt x="37871" y="71246"/>
                  </a:lnTo>
                  <a:lnTo>
                    <a:pt x="38608" y="62038"/>
                  </a:lnTo>
                  <a:lnTo>
                    <a:pt x="43787" y="49110"/>
                  </a:lnTo>
                  <a:lnTo>
                    <a:pt x="53921" y="41325"/>
                  </a:lnTo>
                  <a:lnTo>
                    <a:pt x="69011" y="38722"/>
                  </a:lnTo>
                  <a:lnTo>
                    <a:pt x="81635" y="38722"/>
                  </a:lnTo>
                  <a:lnTo>
                    <a:pt x="81635" y="0"/>
                  </a:lnTo>
                  <a:lnTo>
                    <a:pt x="71840" y="66"/>
                  </a:lnTo>
                  <a:lnTo>
                    <a:pt x="55381" y="1646"/>
                  </a:lnTo>
                  <a:lnTo>
                    <a:pt x="41053" y="5332"/>
                  </a:lnTo>
                  <a:lnTo>
                    <a:pt x="28859" y="11126"/>
                  </a:lnTo>
                  <a:lnTo>
                    <a:pt x="18803" y="19031"/>
                  </a:lnTo>
                  <a:lnTo>
                    <a:pt x="10885" y="29050"/>
                  </a:lnTo>
                  <a:lnTo>
                    <a:pt x="5110" y="41185"/>
                  </a:lnTo>
                  <a:lnTo>
                    <a:pt x="1481" y="55440"/>
                  </a:lnTo>
                  <a:lnTo>
                    <a:pt x="0" y="71818"/>
                  </a:lnTo>
                  <a:lnTo>
                    <a:pt x="0" y="148412"/>
                  </a:lnTo>
                  <a:lnTo>
                    <a:pt x="37871" y="148412"/>
                  </a:lnTo>
                  <a:close/>
                </a:path>
              </a:pathLst>
            </a:custGeom>
            <a:solidFill>
              <a:srgbClr val="111820"/>
            </a:solidFill>
          </p:spPr>
          <p:txBody>
            <a:bodyPr wrap="square" lIns="0" tIns="0" rIns="0" bIns="0" rtlCol="0">
              <a:noAutofit/>
            </a:bodyPr>
            <a:lstStyle/>
            <a:p>
              <a:endParaRPr/>
            </a:p>
          </p:txBody>
        </p:sp>
        <p:sp>
          <p:nvSpPr>
            <p:cNvPr id="43" name="object 11">
              <a:extLst>
                <a:ext uri="{FF2B5EF4-FFF2-40B4-BE49-F238E27FC236}">
                  <a16:creationId xmlns:a16="http://schemas.microsoft.com/office/drawing/2014/main" id="{06301D37-CDE6-4ECE-A3AA-847651E7507F}"/>
                </a:ext>
              </a:extLst>
            </p:cNvPr>
            <p:cNvSpPr/>
            <p:nvPr/>
          </p:nvSpPr>
          <p:spPr>
            <a:xfrm>
              <a:off x="6306816" y="3448187"/>
              <a:ext cx="192517" cy="224225"/>
            </a:xfrm>
            <a:custGeom>
              <a:avLst/>
              <a:gdLst/>
              <a:ahLst/>
              <a:cxnLst/>
              <a:rect l="l" t="t" r="r" b="b"/>
              <a:pathLst>
                <a:path w="88925" h="105778">
                  <a:moveTo>
                    <a:pt x="36753" y="52077"/>
                  </a:moveTo>
                  <a:lnTo>
                    <a:pt x="37402" y="46859"/>
                  </a:lnTo>
                  <a:lnTo>
                    <a:pt x="44461" y="36967"/>
                  </a:lnTo>
                  <a:lnTo>
                    <a:pt x="59194" y="31312"/>
                  </a:lnTo>
                  <a:lnTo>
                    <a:pt x="65084" y="30002"/>
                  </a:lnTo>
                  <a:lnTo>
                    <a:pt x="77595" y="26505"/>
                  </a:lnTo>
                  <a:lnTo>
                    <a:pt x="88925" y="22333"/>
                  </a:lnTo>
                  <a:lnTo>
                    <a:pt x="80980" y="0"/>
                  </a:lnTo>
                  <a:lnTo>
                    <a:pt x="64236" y="4376"/>
                  </a:lnTo>
                  <a:lnTo>
                    <a:pt x="58082" y="5043"/>
                  </a:lnTo>
                  <a:lnTo>
                    <a:pt x="41950" y="7706"/>
                  </a:lnTo>
                  <a:lnTo>
                    <a:pt x="36753" y="52077"/>
                  </a:lnTo>
                  <a:close/>
                </a:path>
                <a:path w="88925" h="105778">
                  <a:moveTo>
                    <a:pt x="0" y="53194"/>
                  </a:moveTo>
                  <a:lnTo>
                    <a:pt x="2960" y="71212"/>
                  </a:lnTo>
                  <a:lnTo>
                    <a:pt x="9103" y="82365"/>
                  </a:lnTo>
                  <a:lnTo>
                    <a:pt x="18244" y="90872"/>
                  </a:lnTo>
                  <a:lnTo>
                    <a:pt x="30047" y="96657"/>
                  </a:lnTo>
                  <a:lnTo>
                    <a:pt x="44181" y="99646"/>
                  </a:lnTo>
                  <a:lnTo>
                    <a:pt x="61368" y="99688"/>
                  </a:lnTo>
                  <a:lnTo>
                    <a:pt x="77336" y="97427"/>
                  </a:lnTo>
                  <a:lnTo>
                    <a:pt x="91279" y="93178"/>
                  </a:lnTo>
                  <a:lnTo>
                    <a:pt x="103041" y="86817"/>
                  </a:lnTo>
                  <a:lnTo>
                    <a:pt x="112464" y="78219"/>
                  </a:lnTo>
                  <a:lnTo>
                    <a:pt x="119390" y="67260"/>
                  </a:lnTo>
                  <a:lnTo>
                    <a:pt x="123661" y="53817"/>
                  </a:lnTo>
                  <a:lnTo>
                    <a:pt x="125120" y="37764"/>
                  </a:lnTo>
                  <a:lnTo>
                    <a:pt x="125120" y="-12730"/>
                  </a:lnTo>
                  <a:lnTo>
                    <a:pt x="123375" y="-24219"/>
                  </a:lnTo>
                  <a:lnTo>
                    <a:pt x="118151" y="-34875"/>
                  </a:lnTo>
                  <a:lnTo>
                    <a:pt x="109467" y="-43135"/>
                  </a:lnTo>
                  <a:lnTo>
                    <a:pt x="97313" y="-49016"/>
                  </a:lnTo>
                  <a:lnTo>
                    <a:pt x="81680" y="-52532"/>
                  </a:lnTo>
                  <a:lnTo>
                    <a:pt x="62560" y="-53701"/>
                  </a:lnTo>
                  <a:lnTo>
                    <a:pt x="52124" y="-53241"/>
                  </a:lnTo>
                  <a:lnTo>
                    <a:pt x="36898" y="-50399"/>
                  </a:lnTo>
                  <a:lnTo>
                    <a:pt x="24520" y="-44945"/>
                  </a:lnTo>
                  <a:lnTo>
                    <a:pt x="14991" y="-36862"/>
                  </a:lnTo>
                  <a:lnTo>
                    <a:pt x="8311" y="-26130"/>
                  </a:lnTo>
                  <a:lnTo>
                    <a:pt x="4483" y="-12730"/>
                  </a:lnTo>
                  <a:lnTo>
                    <a:pt x="41795" y="-12730"/>
                  </a:lnTo>
                  <a:lnTo>
                    <a:pt x="43764" y="-19753"/>
                  </a:lnTo>
                  <a:lnTo>
                    <a:pt x="51054" y="-23119"/>
                  </a:lnTo>
                  <a:lnTo>
                    <a:pt x="67251" y="-23062"/>
                  </a:lnTo>
                  <a:lnTo>
                    <a:pt x="82560" y="-19521"/>
                  </a:lnTo>
                  <a:lnTo>
                    <a:pt x="88366" y="-10495"/>
                  </a:lnTo>
                  <a:lnTo>
                    <a:pt x="88103" y="-8066"/>
                  </a:lnTo>
                  <a:lnTo>
                    <a:pt x="80980" y="0"/>
                  </a:lnTo>
                  <a:lnTo>
                    <a:pt x="88925" y="22333"/>
                  </a:lnTo>
                  <a:lnTo>
                    <a:pt x="88925" y="36075"/>
                  </a:lnTo>
                  <a:lnTo>
                    <a:pt x="87545" y="47266"/>
                  </a:lnTo>
                  <a:lnTo>
                    <a:pt x="81281" y="59314"/>
                  </a:lnTo>
                  <a:lnTo>
                    <a:pt x="70437" y="66855"/>
                  </a:lnTo>
                  <a:lnTo>
                    <a:pt x="55537" y="69463"/>
                  </a:lnTo>
                  <a:lnTo>
                    <a:pt x="55269" y="69462"/>
                  </a:lnTo>
                  <a:lnTo>
                    <a:pt x="41973" y="65119"/>
                  </a:lnTo>
                  <a:lnTo>
                    <a:pt x="36753" y="52077"/>
                  </a:lnTo>
                  <a:lnTo>
                    <a:pt x="41950" y="7706"/>
                  </a:lnTo>
                  <a:lnTo>
                    <a:pt x="27987" y="11883"/>
                  </a:lnTo>
                  <a:lnTo>
                    <a:pt x="16502" y="18046"/>
                  </a:lnTo>
                  <a:lnTo>
                    <a:pt x="7804" y="26670"/>
                  </a:lnTo>
                  <a:lnTo>
                    <a:pt x="2200" y="38228"/>
                  </a:lnTo>
                  <a:lnTo>
                    <a:pt x="0" y="53194"/>
                  </a:lnTo>
                  <a:close/>
                </a:path>
              </a:pathLst>
            </a:custGeom>
            <a:solidFill>
              <a:srgbClr val="111820"/>
            </a:solidFill>
          </p:spPr>
          <p:txBody>
            <a:bodyPr wrap="square" lIns="0" tIns="0" rIns="0" bIns="0" rtlCol="0">
              <a:noAutofit/>
            </a:bodyPr>
            <a:lstStyle/>
            <a:p>
              <a:endParaRPr/>
            </a:p>
          </p:txBody>
        </p:sp>
        <p:sp>
          <p:nvSpPr>
            <p:cNvPr id="44" name="object 8">
              <a:extLst>
                <a:ext uri="{FF2B5EF4-FFF2-40B4-BE49-F238E27FC236}">
                  <a16:creationId xmlns:a16="http://schemas.microsoft.com/office/drawing/2014/main" id="{9BC40723-4570-4861-A93A-483486FEFBAB}"/>
                </a:ext>
              </a:extLst>
            </p:cNvPr>
            <p:cNvSpPr/>
            <p:nvPr/>
          </p:nvSpPr>
          <p:spPr>
            <a:xfrm>
              <a:off x="6616583" y="3334353"/>
              <a:ext cx="273905" cy="319365"/>
            </a:xfrm>
            <a:custGeom>
              <a:avLst/>
              <a:gdLst/>
              <a:ahLst/>
              <a:cxnLst/>
              <a:rect l="l" t="t" r="r" b="b"/>
              <a:pathLst>
                <a:path w="126519" h="150660">
                  <a:moveTo>
                    <a:pt x="31837" y="5441"/>
                  </a:moveTo>
                  <a:lnTo>
                    <a:pt x="20388" y="11953"/>
                  </a:lnTo>
                  <a:lnTo>
                    <a:pt x="11476" y="21001"/>
                  </a:lnTo>
                  <a:lnTo>
                    <a:pt x="5103" y="32590"/>
                  </a:lnTo>
                  <a:lnTo>
                    <a:pt x="1276" y="46725"/>
                  </a:lnTo>
                  <a:lnTo>
                    <a:pt x="0" y="63411"/>
                  </a:lnTo>
                  <a:lnTo>
                    <a:pt x="0" y="150660"/>
                  </a:lnTo>
                  <a:lnTo>
                    <a:pt x="37871" y="150660"/>
                  </a:lnTo>
                  <a:lnTo>
                    <a:pt x="37871" y="55841"/>
                  </a:lnTo>
                  <a:lnTo>
                    <a:pt x="39692" y="45508"/>
                  </a:lnTo>
                  <a:lnTo>
                    <a:pt x="48033" y="35983"/>
                  </a:lnTo>
                  <a:lnTo>
                    <a:pt x="63119" y="32829"/>
                  </a:lnTo>
                  <a:lnTo>
                    <a:pt x="74587" y="34434"/>
                  </a:lnTo>
                  <a:lnTo>
                    <a:pt x="84906" y="41996"/>
                  </a:lnTo>
                  <a:lnTo>
                    <a:pt x="88925" y="55841"/>
                  </a:lnTo>
                  <a:lnTo>
                    <a:pt x="88942" y="133188"/>
                  </a:lnTo>
                  <a:lnTo>
                    <a:pt x="93836" y="145768"/>
                  </a:lnTo>
                  <a:lnTo>
                    <a:pt x="107442" y="150660"/>
                  </a:lnTo>
                  <a:lnTo>
                    <a:pt x="126517" y="150660"/>
                  </a:lnTo>
                  <a:lnTo>
                    <a:pt x="126519" y="62327"/>
                  </a:lnTo>
                  <a:lnTo>
                    <a:pt x="125217" y="45762"/>
                  </a:lnTo>
                  <a:lnTo>
                    <a:pt x="121374" y="31759"/>
                  </a:lnTo>
                  <a:lnTo>
                    <a:pt x="114978" y="20313"/>
                  </a:lnTo>
                  <a:lnTo>
                    <a:pt x="106020" y="11419"/>
                  </a:lnTo>
                  <a:lnTo>
                    <a:pt x="94491" y="5072"/>
                  </a:lnTo>
                  <a:lnTo>
                    <a:pt x="80380" y="1267"/>
                  </a:lnTo>
                  <a:lnTo>
                    <a:pt x="63677" y="0"/>
                  </a:lnTo>
                  <a:lnTo>
                    <a:pt x="62319" y="7"/>
                  </a:lnTo>
                  <a:lnTo>
                    <a:pt x="45815" y="1460"/>
                  </a:lnTo>
                  <a:lnTo>
                    <a:pt x="31837" y="5441"/>
                  </a:lnTo>
                  <a:close/>
                </a:path>
              </a:pathLst>
            </a:custGeom>
            <a:solidFill>
              <a:srgbClr val="111820"/>
            </a:solidFill>
          </p:spPr>
          <p:txBody>
            <a:bodyPr wrap="square" lIns="0" tIns="0" rIns="0" bIns="0" rtlCol="0">
              <a:noAutofit/>
            </a:bodyPr>
            <a:lstStyle/>
            <a:p>
              <a:endParaRPr/>
            </a:p>
          </p:txBody>
        </p:sp>
        <p:sp>
          <p:nvSpPr>
            <p:cNvPr id="45" name="object 6">
              <a:extLst>
                <a:ext uri="{FF2B5EF4-FFF2-40B4-BE49-F238E27FC236}">
                  <a16:creationId xmlns:a16="http://schemas.microsoft.com/office/drawing/2014/main" id="{FF09DF3F-6FFD-4DD7-8CE2-3CE30E4600EE}"/>
                </a:ext>
              </a:extLst>
            </p:cNvPr>
            <p:cNvSpPr/>
            <p:nvPr/>
          </p:nvSpPr>
          <p:spPr>
            <a:xfrm>
              <a:off x="7072722" y="3249329"/>
              <a:ext cx="339503" cy="404380"/>
            </a:xfrm>
            <a:custGeom>
              <a:avLst/>
              <a:gdLst/>
              <a:ahLst/>
              <a:cxnLst/>
              <a:rect l="l" t="t" r="r" b="b"/>
              <a:pathLst>
                <a:path w="156819" h="190766">
                  <a:moveTo>
                    <a:pt x="156819" y="0"/>
                  </a:moveTo>
                  <a:lnTo>
                    <a:pt x="118389" y="0"/>
                  </a:lnTo>
                  <a:lnTo>
                    <a:pt x="118389" y="131013"/>
                  </a:lnTo>
                  <a:lnTo>
                    <a:pt x="40678" y="0"/>
                  </a:lnTo>
                  <a:lnTo>
                    <a:pt x="19634" y="0"/>
                  </a:lnTo>
                  <a:lnTo>
                    <a:pt x="16285" y="303"/>
                  </a:lnTo>
                  <a:lnTo>
                    <a:pt x="4651" y="7356"/>
                  </a:lnTo>
                  <a:lnTo>
                    <a:pt x="0" y="20472"/>
                  </a:lnTo>
                  <a:lnTo>
                    <a:pt x="0" y="190766"/>
                  </a:lnTo>
                  <a:lnTo>
                    <a:pt x="38430" y="190766"/>
                  </a:lnTo>
                  <a:lnTo>
                    <a:pt x="38430" y="59753"/>
                  </a:lnTo>
                  <a:lnTo>
                    <a:pt x="116141" y="190766"/>
                  </a:lnTo>
                  <a:lnTo>
                    <a:pt x="156819" y="190766"/>
                  </a:lnTo>
                  <a:lnTo>
                    <a:pt x="156819" y="0"/>
                  </a:lnTo>
                  <a:close/>
                </a:path>
              </a:pathLst>
            </a:custGeom>
            <a:solidFill>
              <a:srgbClr val="111820"/>
            </a:solidFill>
          </p:spPr>
          <p:txBody>
            <a:bodyPr wrap="square" lIns="0" tIns="0" rIns="0" bIns="0" rtlCol="0">
              <a:noAutofit/>
            </a:bodyPr>
            <a:lstStyle/>
            <a:p>
              <a:endParaRPr/>
            </a:p>
          </p:txBody>
        </p:sp>
        <p:sp>
          <p:nvSpPr>
            <p:cNvPr id="46" name="object 7">
              <a:extLst>
                <a:ext uri="{FF2B5EF4-FFF2-40B4-BE49-F238E27FC236}">
                  <a16:creationId xmlns:a16="http://schemas.microsoft.com/office/drawing/2014/main" id="{C53B32C2-1F53-4BFA-A887-EB002F0D05EA}"/>
                </a:ext>
              </a:extLst>
            </p:cNvPr>
            <p:cNvSpPr/>
            <p:nvPr/>
          </p:nvSpPr>
          <p:spPr>
            <a:xfrm>
              <a:off x="7442006" y="3334364"/>
              <a:ext cx="190289" cy="326470"/>
            </a:xfrm>
            <a:custGeom>
              <a:avLst/>
              <a:gdLst/>
              <a:ahLst/>
              <a:cxnLst/>
              <a:rect l="l" t="t" r="r" b="b"/>
              <a:pathLst>
                <a:path w="87896" h="154012">
                  <a:moveTo>
                    <a:pt x="79096" y="118053"/>
                  </a:moveTo>
                  <a:lnTo>
                    <a:pt x="67056" y="120637"/>
                  </a:lnTo>
                  <a:lnTo>
                    <a:pt x="67335" y="154012"/>
                  </a:lnTo>
                  <a:lnTo>
                    <a:pt x="68331" y="154008"/>
                  </a:lnTo>
                  <a:lnTo>
                    <a:pt x="83889" y="152675"/>
                  </a:lnTo>
                  <a:lnTo>
                    <a:pt x="87896" y="110346"/>
                  </a:lnTo>
                  <a:lnTo>
                    <a:pt x="79096" y="118053"/>
                  </a:lnTo>
                  <a:close/>
                </a:path>
                <a:path w="87896" h="154012">
                  <a:moveTo>
                    <a:pt x="53522" y="117392"/>
                  </a:moveTo>
                  <a:lnTo>
                    <a:pt x="44978" y="109066"/>
                  </a:lnTo>
                  <a:lnTo>
                    <a:pt x="39753" y="95644"/>
                  </a:lnTo>
                  <a:lnTo>
                    <a:pt x="37871" y="77152"/>
                  </a:lnTo>
                  <a:lnTo>
                    <a:pt x="37932" y="73203"/>
                  </a:lnTo>
                  <a:lnTo>
                    <a:pt x="40251" y="55568"/>
                  </a:lnTo>
                  <a:lnTo>
                    <a:pt x="45924" y="42943"/>
                  </a:lnTo>
                  <a:lnTo>
                    <a:pt x="54952" y="35352"/>
                  </a:lnTo>
                  <a:lnTo>
                    <a:pt x="67335" y="32816"/>
                  </a:lnTo>
                  <a:lnTo>
                    <a:pt x="68463" y="32833"/>
                  </a:lnTo>
                  <a:lnTo>
                    <a:pt x="80487" y="35835"/>
                  </a:lnTo>
                  <a:lnTo>
                    <a:pt x="89077" y="44020"/>
                  </a:lnTo>
                  <a:lnTo>
                    <a:pt x="94230" y="57411"/>
                  </a:lnTo>
                  <a:lnTo>
                    <a:pt x="95948" y="76034"/>
                  </a:lnTo>
                  <a:lnTo>
                    <a:pt x="95857" y="79846"/>
                  </a:lnTo>
                  <a:lnTo>
                    <a:pt x="93477" y="97587"/>
                  </a:lnTo>
                  <a:lnTo>
                    <a:pt x="87896" y="110346"/>
                  </a:lnTo>
                  <a:lnTo>
                    <a:pt x="83889" y="152675"/>
                  </a:lnTo>
                  <a:lnTo>
                    <a:pt x="97394" y="148965"/>
                  </a:lnTo>
                  <a:lnTo>
                    <a:pt x="108839" y="142885"/>
                  </a:lnTo>
                  <a:lnTo>
                    <a:pt x="118217" y="134441"/>
                  </a:lnTo>
                  <a:lnTo>
                    <a:pt x="125522" y="123639"/>
                  </a:lnTo>
                  <a:lnTo>
                    <a:pt x="130749" y="110486"/>
                  </a:lnTo>
                  <a:lnTo>
                    <a:pt x="133889" y="94988"/>
                  </a:lnTo>
                  <a:lnTo>
                    <a:pt x="134937" y="77152"/>
                  </a:lnTo>
                  <a:lnTo>
                    <a:pt x="134931" y="75680"/>
                  </a:lnTo>
                  <a:lnTo>
                    <a:pt x="133726" y="57889"/>
                  </a:lnTo>
                  <a:lnTo>
                    <a:pt x="130439" y="42492"/>
                  </a:lnTo>
                  <a:lnTo>
                    <a:pt x="125075" y="29481"/>
                  </a:lnTo>
                  <a:lnTo>
                    <a:pt x="117642" y="18850"/>
                  </a:lnTo>
                  <a:lnTo>
                    <a:pt x="108144" y="10593"/>
                  </a:lnTo>
                  <a:lnTo>
                    <a:pt x="96590" y="4704"/>
                  </a:lnTo>
                  <a:lnTo>
                    <a:pt x="82985" y="1174"/>
                  </a:lnTo>
                  <a:lnTo>
                    <a:pt x="67335" y="0"/>
                  </a:lnTo>
                  <a:lnTo>
                    <a:pt x="66282" y="4"/>
                  </a:lnTo>
                  <a:lnTo>
                    <a:pt x="50746" y="1333"/>
                  </a:lnTo>
                  <a:lnTo>
                    <a:pt x="37281" y="5023"/>
                  </a:lnTo>
                  <a:lnTo>
                    <a:pt x="25889" y="11084"/>
                  </a:lnTo>
                  <a:lnTo>
                    <a:pt x="16569" y="19520"/>
                  </a:lnTo>
                  <a:lnTo>
                    <a:pt x="9319" y="30338"/>
                  </a:lnTo>
                  <a:lnTo>
                    <a:pt x="4142" y="43545"/>
                  </a:lnTo>
                  <a:lnTo>
                    <a:pt x="1035" y="59148"/>
                  </a:lnTo>
                  <a:lnTo>
                    <a:pt x="0" y="77152"/>
                  </a:lnTo>
                  <a:lnTo>
                    <a:pt x="2" y="78025"/>
                  </a:lnTo>
                  <a:lnTo>
                    <a:pt x="1137" y="95782"/>
                  </a:lnTo>
                  <a:lnTo>
                    <a:pt x="4353" y="111192"/>
                  </a:lnTo>
                  <a:lnTo>
                    <a:pt x="9649" y="124249"/>
                  </a:lnTo>
                  <a:lnTo>
                    <a:pt x="17025" y="134947"/>
                  </a:lnTo>
                  <a:lnTo>
                    <a:pt x="26481" y="143278"/>
                  </a:lnTo>
                  <a:lnTo>
                    <a:pt x="38018" y="149237"/>
                  </a:lnTo>
                  <a:lnTo>
                    <a:pt x="51636" y="152818"/>
                  </a:lnTo>
                  <a:lnTo>
                    <a:pt x="67335" y="154012"/>
                  </a:lnTo>
                  <a:lnTo>
                    <a:pt x="67056" y="120637"/>
                  </a:lnTo>
                  <a:lnTo>
                    <a:pt x="65363" y="120597"/>
                  </a:lnTo>
                  <a:lnTo>
                    <a:pt x="53522" y="117392"/>
                  </a:lnTo>
                  <a:close/>
                </a:path>
              </a:pathLst>
            </a:custGeom>
            <a:solidFill>
              <a:srgbClr val="111820"/>
            </a:solidFill>
          </p:spPr>
          <p:txBody>
            <a:bodyPr wrap="square" lIns="0" tIns="0" rIns="0" bIns="0" rtlCol="0">
              <a:noAutofit/>
            </a:bodyPr>
            <a:lstStyle/>
            <a:p>
              <a:endParaRPr/>
            </a:p>
          </p:txBody>
        </p:sp>
        <p:sp>
          <p:nvSpPr>
            <p:cNvPr id="47" name="object 3">
              <a:extLst>
                <a:ext uri="{FF2B5EF4-FFF2-40B4-BE49-F238E27FC236}">
                  <a16:creationId xmlns:a16="http://schemas.microsoft.com/office/drawing/2014/main" id="{1A0B6476-85CF-45BE-9A4D-3683B2A4220C}"/>
                </a:ext>
              </a:extLst>
            </p:cNvPr>
            <p:cNvSpPr/>
            <p:nvPr/>
          </p:nvSpPr>
          <p:spPr>
            <a:xfrm>
              <a:off x="7742670" y="3339127"/>
              <a:ext cx="312173" cy="314599"/>
            </a:xfrm>
            <a:custGeom>
              <a:avLst/>
              <a:gdLst/>
              <a:ahLst/>
              <a:cxnLst/>
              <a:rect l="l" t="t" r="r" b="b"/>
              <a:pathLst>
                <a:path w="144195" h="148412">
                  <a:moveTo>
                    <a:pt x="52184" y="148412"/>
                  </a:moveTo>
                  <a:lnTo>
                    <a:pt x="91732" y="148412"/>
                  </a:lnTo>
                  <a:lnTo>
                    <a:pt x="144195" y="0"/>
                  </a:lnTo>
                  <a:lnTo>
                    <a:pt x="106045" y="0"/>
                  </a:lnTo>
                  <a:lnTo>
                    <a:pt x="99860" y="4495"/>
                  </a:lnTo>
                  <a:lnTo>
                    <a:pt x="97066" y="13182"/>
                  </a:lnTo>
                  <a:lnTo>
                    <a:pt x="71247" y="104076"/>
                  </a:lnTo>
                  <a:lnTo>
                    <a:pt x="41236" y="0"/>
                  </a:lnTo>
                  <a:lnTo>
                    <a:pt x="0" y="0"/>
                  </a:lnTo>
                  <a:lnTo>
                    <a:pt x="52184" y="148412"/>
                  </a:lnTo>
                  <a:close/>
                </a:path>
              </a:pathLst>
            </a:custGeom>
            <a:solidFill>
              <a:srgbClr val="111820"/>
            </a:solidFill>
          </p:spPr>
          <p:txBody>
            <a:bodyPr wrap="square" lIns="0" tIns="0" rIns="0" bIns="0" rtlCol="0">
              <a:noAutofit/>
            </a:bodyPr>
            <a:lstStyle/>
            <a:p>
              <a:endParaRPr/>
            </a:p>
          </p:txBody>
        </p:sp>
        <p:sp>
          <p:nvSpPr>
            <p:cNvPr id="48" name="object 4">
              <a:extLst>
                <a:ext uri="{FF2B5EF4-FFF2-40B4-BE49-F238E27FC236}">
                  <a16:creationId xmlns:a16="http://schemas.microsoft.com/office/drawing/2014/main" id="{2C500872-26F3-461D-B50C-A8860851330A}"/>
                </a:ext>
              </a:extLst>
            </p:cNvPr>
            <p:cNvSpPr/>
            <p:nvPr/>
          </p:nvSpPr>
          <p:spPr>
            <a:xfrm>
              <a:off x="8073073" y="3249329"/>
              <a:ext cx="80800" cy="404380"/>
            </a:xfrm>
            <a:custGeom>
              <a:avLst/>
              <a:gdLst/>
              <a:ahLst/>
              <a:cxnLst/>
              <a:rect l="l" t="t" r="r" b="b"/>
              <a:pathLst>
                <a:path w="37322" h="190766">
                  <a:moveTo>
                    <a:pt x="37312" y="190766"/>
                  </a:moveTo>
                  <a:lnTo>
                    <a:pt x="37312" y="48247"/>
                  </a:lnTo>
                  <a:lnTo>
                    <a:pt x="31419" y="42367"/>
                  </a:lnTo>
                  <a:lnTo>
                    <a:pt x="0" y="42367"/>
                  </a:lnTo>
                  <a:lnTo>
                    <a:pt x="0" y="190766"/>
                  </a:lnTo>
                  <a:lnTo>
                    <a:pt x="37312" y="190766"/>
                  </a:lnTo>
                  <a:close/>
                </a:path>
                <a:path w="37322" h="190766">
                  <a:moveTo>
                    <a:pt x="32862" y="4388"/>
                  </a:moveTo>
                  <a:lnTo>
                    <a:pt x="19354" y="0"/>
                  </a:lnTo>
                  <a:lnTo>
                    <a:pt x="0" y="0"/>
                  </a:lnTo>
                  <a:lnTo>
                    <a:pt x="0" y="29171"/>
                  </a:lnTo>
                  <a:lnTo>
                    <a:pt x="37312" y="29171"/>
                  </a:lnTo>
                  <a:lnTo>
                    <a:pt x="37322" y="17425"/>
                  </a:lnTo>
                  <a:lnTo>
                    <a:pt x="32862" y="4388"/>
                  </a:lnTo>
                  <a:close/>
                </a:path>
              </a:pathLst>
            </a:custGeom>
            <a:solidFill>
              <a:srgbClr val="111820"/>
            </a:solidFill>
          </p:spPr>
          <p:txBody>
            <a:bodyPr wrap="square" lIns="0" tIns="0" rIns="0" bIns="0" rtlCol="0">
              <a:noAutofit/>
            </a:bodyPr>
            <a:lstStyle/>
            <a:p>
              <a:endParaRPr/>
            </a:p>
          </p:txBody>
        </p:sp>
        <p:sp>
          <p:nvSpPr>
            <p:cNvPr id="49" name="object 5">
              <a:extLst>
                <a:ext uri="{FF2B5EF4-FFF2-40B4-BE49-F238E27FC236}">
                  <a16:creationId xmlns:a16="http://schemas.microsoft.com/office/drawing/2014/main" id="{1DB9EAA5-EB7C-4394-A89D-0C84505227D5}"/>
                </a:ext>
              </a:extLst>
            </p:cNvPr>
            <p:cNvSpPr/>
            <p:nvPr/>
          </p:nvSpPr>
          <p:spPr>
            <a:xfrm>
              <a:off x="8187267" y="3334353"/>
              <a:ext cx="273905" cy="319365"/>
            </a:xfrm>
            <a:custGeom>
              <a:avLst/>
              <a:gdLst/>
              <a:ahLst/>
              <a:cxnLst/>
              <a:rect l="l" t="t" r="r" b="b"/>
              <a:pathLst>
                <a:path w="126519" h="150660">
                  <a:moveTo>
                    <a:pt x="31837" y="5441"/>
                  </a:moveTo>
                  <a:lnTo>
                    <a:pt x="20388" y="11953"/>
                  </a:lnTo>
                  <a:lnTo>
                    <a:pt x="11476" y="21001"/>
                  </a:lnTo>
                  <a:lnTo>
                    <a:pt x="5103" y="32590"/>
                  </a:lnTo>
                  <a:lnTo>
                    <a:pt x="1276" y="46725"/>
                  </a:lnTo>
                  <a:lnTo>
                    <a:pt x="0" y="63411"/>
                  </a:lnTo>
                  <a:lnTo>
                    <a:pt x="0" y="150660"/>
                  </a:lnTo>
                  <a:lnTo>
                    <a:pt x="37871" y="150660"/>
                  </a:lnTo>
                  <a:lnTo>
                    <a:pt x="37871" y="55841"/>
                  </a:lnTo>
                  <a:lnTo>
                    <a:pt x="39692" y="45508"/>
                  </a:lnTo>
                  <a:lnTo>
                    <a:pt x="48033" y="35983"/>
                  </a:lnTo>
                  <a:lnTo>
                    <a:pt x="63119" y="32829"/>
                  </a:lnTo>
                  <a:lnTo>
                    <a:pt x="74587" y="34434"/>
                  </a:lnTo>
                  <a:lnTo>
                    <a:pt x="84906" y="41996"/>
                  </a:lnTo>
                  <a:lnTo>
                    <a:pt x="88925" y="55841"/>
                  </a:lnTo>
                  <a:lnTo>
                    <a:pt x="88942" y="133188"/>
                  </a:lnTo>
                  <a:lnTo>
                    <a:pt x="93836" y="145768"/>
                  </a:lnTo>
                  <a:lnTo>
                    <a:pt x="107442" y="150660"/>
                  </a:lnTo>
                  <a:lnTo>
                    <a:pt x="126517" y="150660"/>
                  </a:lnTo>
                  <a:lnTo>
                    <a:pt x="126519" y="62327"/>
                  </a:lnTo>
                  <a:lnTo>
                    <a:pt x="125217" y="45762"/>
                  </a:lnTo>
                  <a:lnTo>
                    <a:pt x="121374" y="31759"/>
                  </a:lnTo>
                  <a:lnTo>
                    <a:pt x="114978" y="20313"/>
                  </a:lnTo>
                  <a:lnTo>
                    <a:pt x="106020" y="11419"/>
                  </a:lnTo>
                  <a:lnTo>
                    <a:pt x="94491" y="5072"/>
                  </a:lnTo>
                  <a:lnTo>
                    <a:pt x="80380" y="1267"/>
                  </a:lnTo>
                  <a:lnTo>
                    <a:pt x="63677" y="0"/>
                  </a:lnTo>
                  <a:lnTo>
                    <a:pt x="62319" y="7"/>
                  </a:lnTo>
                  <a:lnTo>
                    <a:pt x="45815" y="1460"/>
                  </a:lnTo>
                  <a:lnTo>
                    <a:pt x="31837" y="5441"/>
                  </a:lnTo>
                  <a:close/>
                </a:path>
              </a:pathLst>
            </a:custGeom>
            <a:solidFill>
              <a:srgbClr val="111820"/>
            </a:solidFill>
          </p:spPr>
          <p:txBody>
            <a:bodyPr wrap="square" lIns="0" tIns="0" rIns="0" bIns="0" rtlCol="0">
              <a:noAutofit/>
            </a:bodyPr>
            <a:lstStyle/>
            <a:p>
              <a:endParaRPr/>
            </a:p>
          </p:txBody>
        </p:sp>
      </p:grpSp>
      <p:sp>
        <p:nvSpPr>
          <p:cNvPr id="50" name="object 46">
            <a:extLst>
              <a:ext uri="{FF2B5EF4-FFF2-40B4-BE49-F238E27FC236}">
                <a16:creationId xmlns:a16="http://schemas.microsoft.com/office/drawing/2014/main" id="{663ECAA0-E0B1-4315-AFB3-B68B5089A74B}"/>
              </a:ext>
            </a:extLst>
          </p:cNvPr>
          <p:cNvSpPr/>
          <p:nvPr userDrawn="1"/>
        </p:nvSpPr>
        <p:spPr>
          <a:xfrm>
            <a:off x="9530056" y="762000"/>
            <a:ext cx="1974371" cy="2006973"/>
          </a:xfrm>
          <a:custGeom>
            <a:avLst/>
            <a:gdLst/>
            <a:ahLst/>
            <a:cxnLst/>
            <a:rect l="l" t="t" r="r" b="b"/>
            <a:pathLst>
              <a:path w="3835527" h="3898861">
                <a:moveTo>
                  <a:pt x="1899691" y="1510715"/>
                </a:moveTo>
                <a:lnTo>
                  <a:pt x="1320711" y="9067"/>
                </a:lnTo>
                <a:lnTo>
                  <a:pt x="497522" y="470433"/>
                </a:lnTo>
                <a:lnTo>
                  <a:pt x="1528737" y="1736877"/>
                </a:lnTo>
                <a:lnTo>
                  <a:pt x="1519732" y="1755000"/>
                </a:lnTo>
                <a:lnTo>
                  <a:pt x="0" y="1483575"/>
                </a:lnTo>
                <a:lnTo>
                  <a:pt x="0" y="2406269"/>
                </a:lnTo>
                <a:lnTo>
                  <a:pt x="1537804" y="2134908"/>
                </a:lnTo>
                <a:lnTo>
                  <a:pt x="1546872" y="2152967"/>
                </a:lnTo>
                <a:lnTo>
                  <a:pt x="497522" y="3419411"/>
                </a:lnTo>
                <a:lnTo>
                  <a:pt x="1275448" y="3898861"/>
                </a:lnTo>
                <a:lnTo>
                  <a:pt x="1881568" y="2379129"/>
                </a:lnTo>
                <a:lnTo>
                  <a:pt x="1899691" y="2361057"/>
                </a:lnTo>
                <a:lnTo>
                  <a:pt x="2487625" y="3889844"/>
                </a:lnTo>
                <a:lnTo>
                  <a:pt x="3319881" y="3419411"/>
                </a:lnTo>
                <a:lnTo>
                  <a:pt x="2261527" y="2180107"/>
                </a:lnTo>
                <a:lnTo>
                  <a:pt x="2270582" y="2152967"/>
                </a:lnTo>
                <a:lnTo>
                  <a:pt x="3835527" y="2406269"/>
                </a:lnTo>
                <a:lnTo>
                  <a:pt x="3835527" y="1483575"/>
                </a:lnTo>
                <a:lnTo>
                  <a:pt x="2270582" y="1764004"/>
                </a:lnTo>
                <a:lnTo>
                  <a:pt x="2270582" y="1736877"/>
                </a:lnTo>
                <a:lnTo>
                  <a:pt x="3319881" y="461365"/>
                </a:lnTo>
                <a:lnTo>
                  <a:pt x="2505748" y="0"/>
                </a:lnTo>
                <a:lnTo>
                  <a:pt x="1926831" y="1510715"/>
                </a:lnTo>
                <a:lnTo>
                  <a:pt x="1899691" y="1510715"/>
                </a:lnTo>
                <a:close/>
              </a:path>
            </a:pathLst>
          </a:custGeom>
          <a:solidFill>
            <a:srgbClr val="C3A068"/>
          </a:solidFill>
        </p:spPr>
        <p:txBody>
          <a:bodyPr wrap="square" lIns="0" tIns="0" rIns="0" bIns="0" rtlCol="0">
            <a:noAutofit/>
          </a:bodyPr>
          <a:lstStyle/>
          <a:p>
            <a:endParaRPr sz="798"/>
          </a:p>
        </p:txBody>
      </p:sp>
    </p:spTree>
    <p:extLst>
      <p:ext uri="{BB962C8B-B14F-4D97-AF65-F5344CB8AC3E}">
        <p14:creationId xmlns:p14="http://schemas.microsoft.com/office/powerpoint/2010/main" val="1268060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101921"/>
        </a:solidFill>
        <a:effectLst/>
      </p:bgPr>
    </p:bg>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D223915B-7B50-43BB-B063-E81B43F171D5}"/>
              </a:ext>
            </a:extLst>
          </p:cNvPr>
          <p:cNvSpPr/>
          <p:nvPr userDrawn="1"/>
        </p:nvSpPr>
        <p:spPr>
          <a:xfrm>
            <a:off x="4229100" y="1562100"/>
            <a:ext cx="3733800" cy="3733800"/>
          </a:xfrm>
          <a:prstGeom prst="ellipse">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latin typeface="Cairo Black" panose="00000A00000000000000" pitchFamily="2" charset="-78"/>
              <a:cs typeface="Cairo Black" panose="00000A00000000000000" pitchFamily="2" charset="-78"/>
            </a:endParaRPr>
          </a:p>
        </p:txBody>
      </p:sp>
      <p:sp>
        <p:nvSpPr>
          <p:cNvPr id="18" name="object 46">
            <a:extLst>
              <a:ext uri="{FF2B5EF4-FFF2-40B4-BE49-F238E27FC236}">
                <a16:creationId xmlns:a16="http://schemas.microsoft.com/office/drawing/2014/main" id="{0F3BC132-4946-4C0F-8EDF-E0D46717EF40}"/>
              </a:ext>
            </a:extLst>
          </p:cNvPr>
          <p:cNvSpPr/>
          <p:nvPr userDrawn="1"/>
        </p:nvSpPr>
        <p:spPr>
          <a:xfrm>
            <a:off x="690856" y="662088"/>
            <a:ext cx="1974371" cy="2006973"/>
          </a:xfrm>
          <a:custGeom>
            <a:avLst/>
            <a:gdLst/>
            <a:ahLst/>
            <a:cxnLst/>
            <a:rect l="l" t="t" r="r" b="b"/>
            <a:pathLst>
              <a:path w="3835527" h="3898861">
                <a:moveTo>
                  <a:pt x="1899691" y="1510715"/>
                </a:moveTo>
                <a:lnTo>
                  <a:pt x="1320711" y="9067"/>
                </a:lnTo>
                <a:lnTo>
                  <a:pt x="497522" y="470433"/>
                </a:lnTo>
                <a:lnTo>
                  <a:pt x="1528737" y="1736877"/>
                </a:lnTo>
                <a:lnTo>
                  <a:pt x="1519732" y="1755000"/>
                </a:lnTo>
                <a:lnTo>
                  <a:pt x="0" y="1483575"/>
                </a:lnTo>
                <a:lnTo>
                  <a:pt x="0" y="2406269"/>
                </a:lnTo>
                <a:lnTo>
                  <a:pt x="1537804" y="2134908"/>
                </a:lnTo>
                <a:lnTo>
                  <a:pt x="1546872" y="2152967"/>
                </a:lnTo>
                <a:lnTo>
                  <a:pt x="497522" y="3419411"/>
                </a:lnTo>
                <a:lnTo>
                  <a:pt x="1275448" y="3898861"/>
                </a:lnTo>
                <a:lnTo>
                  <a:pt x="1881568" y="2379129"/>
                </a:lnTo>
                <a:lnTo>
                  <a:pt x="1899691" y="2361057"/>
                </a:lnTo>
                <a:lnTo>
                  <a:pt x="2487625" y="3889844"/>
                </a:lnTo>
                <a:lnTo>
                  <a:pt x="3319881" y="3419411"/>
                </a:lnTo>
                <a:lnTo>
                  <a:pt x="2261527" y="2180107"/>
                </a:lnTo>
                <a:lnTo>
                  <a:pt x="2270582" y="2152967"/>
                </a:lnTo>
                <a:lnTo>
                  <a:pt x="3835527" y="2406269"/>
                </a:lnTo>
                <a:lnTo>
                  <a:pt x="3835527" y="1483575"/>
                </a:lnTo>
                <a:lnTo>
                  <a:pt x="2270582" y="1764004"/>
                </a:lnTo>
                <a:lnTo>
                  <a:pt x="2270582" y="1736877"/>
                </a:lnTo>
                <a:lnTo>
                  <a:pt x="3319881" y="461365"/>
                </a:lnTo>
                <a:lnTo>
                  <a:pt x="2505748" y="0"/>
                </a:lnTo>
                <a:lnTo>
                  <a:pt x="1926831" y="1510715"/>
                </a:lnTo>
                <a:lnTo>
                  <a:pt x="1899691" y="1510715"/>
                </a:lnTo>
                <a:close/>
              </a:path>
            </a:pathLst>
          </a:custGeom>
          <a:solidFill>
            <a:srgbClr val="C3A068"/>
          </a:solidFill>
        </p:spPr>
        <p:txBody>
          <a:bodyPr wrap="square" lIns="0" tIns="0" rIns="0" bIns="0" rtlCol="0">
            <a:noAutofit/>
          </a:bodyPr>
          <a:lstStyle/>
          <a:p>
            <a:endParaRPr sz="798"/>
          </a:p>
        </p:txBody>
      </p:sp>
      <p:sp>
        <p:nvSpPr>
          <p:cNvPr id="19" name="Title 1">
            <a:extLst>
              <a:ext uri="{FF2B5EF4-FFF2-40B4-BE49-F238E27FC236}">
                <a16:creationId xmlns:a16="http://schemas.microsoft.com/office/drawing/2014/main" id="{D92754FA-690A-44BE-A5C9-1ECACDC1EC62}"/>
              </a:ext>
            </a:extLst>
          </p:cNvPr>
          <p:cNvSpPr>
            <a:spLocks noGrp="1"/>
          </p:cNvSpPr>
          <p:nvPr>
            <p:ph type="title"/>
          </p:nvPr>
        </p:nvSpPr>
        <p:spPr>
          <a:xfrm>
            <a:off x="4362450" y="1741670"/>
            <a:ext cx="3467100" cy="3314700"/>
          </a:xfrm>
          <a:effectLst>
            <a:outerShdw blurRad="38100" dist="38100" dir="5400000" algn="ctr" rotWithShape="0">
              <a:schemeClr val="tx1">
                <a:alpha val="50000"/>
              </a:schemeClr>
            </a:outerShdw>
          </a:effectLst>
        </p:spPr>
        <p:txBody>
          <a:bodyPr>
            <a:normAutofit/>
          </a:bodyPr>
          <a:lstStyle>
            <a:lvl1pPr algn="ctr" rtl="1">
              <a:lnSpc>
                <a:spcPct val="150000"/>
              </a:lnSpc>
              <a:defRPr sz="2600">
                <a:solidFill>
                  <a:schemeClr val="bg1"/>
                </a:solidFill>
                <a:effectLst/>
                <a:latin typeface="Cairo Black" panose="00000A00000000000000" pitchFamily="2" charset="-78"/>
                <a:cs typeface="Cairo Black" panose="00000A00000000000000" pitchFamily="2" charset="-78"/>
              </a:defRPr>
            </a:lvl1pPr>
          </a:lstStyle>
          <a:p>
            <a:r>
              <a:rPr lang="en-US" dirty="0"/>
              <a:t>Click to edit Master title style</a:t>
            </a:r>
          </a:p>
        </p:txBody>
      </p:sp>
      <p:grpSp>
        <p:nvGrpSpPr>
          <p:cNvPr id="20" name="Group 19">
            <a:extLst>
              <a:ext uri="{FF2B5EF4-FFF2-40B4-BE49-F238E27FC236}">
                <a16:creationId xmlns:a16="http://schemas.microsoft.com/office/drawing/2014/main" id="{B13F044E-7831-424F-98C3-E3D684AE790C}"/>
              </a:ext>
            </a:extLst>
          </p:cNvPr>
          <p:cNvGrpSpPr/>
          <p:nvPr userDrawn="1"/>
        </p:nvGrpSpPr>
        <p:grpSpPr>
          <a:xfrm>
            <a:off x="5742306" y="5807693"/>
            <a:ext cx="707387" cy="545386"/>
            <a:chOff x="1858219" y="4471581"/>
            <a:chExt cx="1107988" cy="854245"/>
          </a:xfrm>
        </p:grpSpPr>
        <p:sp>
          <p:nvSpPr>
            <p:cNvPr id="21" name="object 112">
              <a:extLst>
                <a:ext uri="{FF2B5EF4-FFF2-40B4-BE49-F238E27FC236}">
                  <a16:creationId xmlns:a16="http://schemas.microsoft.com/office/drawing/2014/main" id="{FCADE959-CB4E-4582-A597-DC9EE8107D7D}"/>
                </a:ext>
              </a:extLst>
            </p:cNvPr>
            <p:cNvSpPr/>
            <p:nvPr/>
          </p:nvSpPr>
          <p:spPr>
            <a:xfrm>
              <a:off x="1981200" y="4471581"/>
              <a:ext cx="862027" cy="854245"/>
            </a:xfrm>
            <a:custGeom>
              <a:avLst/>
              <a:gdLst/>
              <a:ahLst/>
              <a:cxnLst/>
              <a:rect l="l" t="t" r="r" b="b"/>
              <a:pathLst>
                <a:path w="1385823" h="1373314">
                  <a:moveTo>
                    <a:pt x="1088009" y="1373314"/>
                  </a:moveTo>
                  <a:lnTo>
                    <a:pt x="1112434" y="1372327"/>
                  </a:lnTo>
                  <a:lnTo>
                    <a:pt x="1136315" y="1369416"/>
                  </a:lnTo>
                  <a:lnTo>
                    <a:pt x="1182141" y="1358131"/>
                  </a:lnTo>
                  <a:lnTo>
                    <a:pt x="1224871" y="1340072"/>
                  </a:lnTo>
                  <a:lnTo>
                    <a:pt x="1263894" y="1315853"/>
                  </a:lnTo>
                  <a:lnTo>
                    <a:pt x="1298595" y="1286086"/>
                  </a:lnTo>
                  <a:lnTo>
                    <a:pt x="1328362" y="1251384"/>
                  </a:lnTo>
                  <a:lnTo>
                    <a:pt x="1352582" y="1212362"/>
                  </a:lnTo>
                  <a:lnTo>
                    <a:pt x="1370641" y="1169631"/>
                  </a:lnTo>
                  <a:lnTo>
                    <a:pt x="1381926" y="1123806"/>
                  </a:lnTo>
                  <a:lnTo>
                    <a:pt x="1385824" y="1075499"/>
                  </a:lnTo>
                  <a:lnTo>
                    <a:pt x="1385824" y="297827"/>
                  </a:lnTo>
                  <a:lnTo>
                    <a:pt x="1381926" y="249517"/>
                  </a:lnTo>
                  <a:lnTo>
                    <a:pt x="1370641" y="203689"/>
                  </a:lnTo>
                  <a:lnTo>
                    <a:pt x="1352582" y="160956"/>
                  </a:lnTo>
                  <a:lnTo>
                    <a:pt x="1328362" y="121932"/>
                  </a:lnTo>
                  <a:lnTo>
                    <a:pt x="1298595" y="87229"/>
                  </a:lnTo>
                  <a:lnTo>
                    <a:pt x="1263894" y="57462"/>
                  </a:lnTo>
                  <a:lnTo>
                    <a:pt x="1224871" y="33242"/>
                  </a:lnTo>
                  <a:lnTo>
                    <a:pt x="1182141" y="15183"/>
                  </a:lnTo>
                  <a:lnTo>
                    <a:pt x="1136315" y="3897"/>
                  </a:lnTo>
                  <a:lnTo>
                    <a:pt x="1088009" y="0"/>
                  </a:lnTo>
                  <a:lnTo>
                    <a:pt x="297815" y="0"/>
                  </a:lnTo>
                  <a:lnTo>
                    <a:pt x="249508" y="3897"/>
                  </a:lnTo>
                  <a:lnTo>
                    <a:pt x="203682" y="15183"/>
                  </a:lnTo>
                  <a:lnTo>
                    <a:pt x="160952" y="33242"/>
                  </a:lnTo>
                  <a:lnTo>
                    <a:pt x="121929" y="57462"/>
                  </a:lnTo>
                  <a:lnTo>
                    <a:pt x="87228" y="87229"/>
                  </a:lnTo>
                  <a:lnTo>
                    <a:pt x="57461" y="121932"/>
                  </a:lnTo>
                  <a:lnTo>
                    <a:pt x="33241" y="160956"/>
                  </a:lnTo>
                  <a:lnTo>
                    <a:pt x="15182" y="203689"/>
                  </a:lnTo>
                  <a:lnTo>
                    <a:pt x="3897" y="249517"/>
                  </a:lnTo>
                  <a:lnTo>
                    <a:pt x="0" y="297827"/>
                  </a:lnTo>
                  <a:lnTo>
                    <a:pt x="0" y="1075499"/>
                  </a:lnTo>
                  <a:lnTo>
                    <a:pt x="3897" y="1123806"/>
                  </a:lnTo>
                  <a:lnTo>
                    <a:pt x="15182" y="1169631"/>
                  </a:lnTo>
                  <a:lnTo>
                    <a:pt x="33241" y="1212362"/>
                  </a:lnTo>
                  <a:lnTo>
                    <a:pt x="57461" y="1251384"/>
                  </a:lnTo>
                  <a:lnTo>
                    <a:pt x="87228" y="1286086"/>
                  </a:lnTo>
                  <a:lnTo>
                    <a:pt x="121929" y="1315853"/>
                  </a:lnTo>
                  <a:lnTo>
                    <a:pt x="160952" y="1340072"/>
                  </a:lnTo>
                  <a:lnTo>
                    <a:pt x="203682" y="1358131"/>
                  </a:lnTo>
                  <a:lnTo>
                    <a:pt x="249508" y="1369416"/>
                  </a:lnTo>
                  <a:lnTo>
                    <a:pt x="297815" y="1373314"/>
                  </a:lnTo>
                  <a:lnTo>
                    <a:pt x="1088009" y="1373314"/>
                  </a:lnTo>
                  <a:close/>
                </a:path>
              </a:pathLst>
            </a:custGeom>
            <a:solidFill>
              <a:schemeClr val="bg1"/>
            </a:solidFill>
            <a:ln w="3175">
              <a:solidFill>
                <a:schemeClr val="tx1"/>
              </a:solidFill>
            </a:ln>
          </p:spPr>
          <p:txBody>
            <a:bodyPr wrap="square" lIns="0" tIns="0" rIns="0" bIns="0" rtlCol="0">
              <a:noAutofit/>
            </a:bodyPr>
            <a:lstStyle/>
            <a:p>
              <a:endParaRPr sz="200"/>
            </a:p>
          </p:txBody>
        </p:sp>
        <p:grpSp>
          <p:nvGrpSpPr>
            <p:cNvPr id="22" name="Group 21">
              <a:extLst>
                <a:ext uri="{FF2B5EF4-FFF2-40B4-BE49-F238E27FC236}">
                  <a16:creationId xmlns:a16="http://schemas.microsoft.com/office/drawing/2014/main" id="{A14FF49A-924E-4438-8274-C7E9BBB1E07D}"/>
                </a:ext>
              </a:extLst>
            </p:cNvPr>
            <p:cNvGrpSpPr/>
            <p:nvPr/>
          </p:nvGrpSpPr>
          <p:grpSpPr>
            <a:xfrm>
              <a:off x="2285270" y="4610681"/>
              <a:ext cx="243372" cy="604758"/>
              <a:chOff x="2516231" y="4114381"/>
              <a:chExt cx="243372" cy="604758"/>
            </a:xfrm>
          </p:grpSpPr>
          <p:sp>
            <p:nvSpPr>
              <p:cNvPr id="24" name="object 63">
                <a:extLst>
                  <a:ext uri="{FF2B5EF4-FFF2-40B4-BE49-F238E27FC236}">
                    <a16:creationId xmlns:a16="http://schemas.microsoft.com/office/drawing/2014/main" id="{B6A958EE-B22E-4975-96C7-91F79441E175}"/>
                  </a:ext>
                </a:extLst>
              </p:cNvPr>
              <p:cNvSpPr/>
              <p:nvPr/>
            </p:nvSpPr>
            <p:spPr>
              <a:xfrm>
                <a:off x="2516231" y="4367452"/>
                <a:ext cx="243372" cy="351687"/>
              </a:xfrm>
              <a:custGeom>
                <a:avLst/>
                <a:gdLst/>
                <a:ahLst/>
                <a:cxnLst/>
                <a:rect l="l" t="t" r="r" b="b"/>
                <a:pathLst>
                  <a:path w="340933" h="492670">
                    <a:moveTo>
                      <a:pt x="125510" y="417250"/>
                    </a:moveTo>
                    <a:lnTo>
                      <a:pt x="138066" y="412818"/>
                    </a:lnTo>
                    <a:lnTo>
                      <a:pt x="152244" y="409680"/>
                    </a:lnTo>
                    <a:lnTo>
                      <a:pt x="173657" y="406158"/>
                    </a:lnTo>
                    <a:lnTo>
                      <a:pt x="203777" y="402424"/>
                    </a:lnTo>
                    <a:lnTo>
                      <a:pt x="214206" y="401296"/>
                    </a:lnTo>
                    <a:lnTo>
                      <a:pt x="234458" y="399174"/>
                    </a:lnTo>
                    <a:lnTo>
                      <a:pt x="250205" y="397758"/>
                    </a:lnTo>
                    <a:lnTo>
                      <a:pt x="262503" y="397083"/>
                    </a:lnTo>
                    <a:lnTo>
                      <a:pt x="272406" y="397186"/>
                    </a:lnTo>
                    <a:lnTo>
                      <a:pt x="280968" y="398106"/>
                    </a:lnTo>
                    <a:lnTo>
                      <a:pt x="289242" y="399879"/>
                    </a:lnTo>
                    <a:lnTo>
                      <a:pt x="298285" y="402542"/>
                    </a:lnTo>
                    <a:lnTo>
                      <a:pt x="309149" y="406132"/>
                    </a:lnTo>
                    <a:lnTo>
                      <a:pt x="312082" y="403181"/>
                    </a:lnTo>
                    <a:lnTo>
                      <a:pt x="319355" y="395322"/>
                    </a:lnTo>
                    <a:lnTo>
                      <a:pt x="328340" y="384376"/>
                    </a:lnTo>
                    <a:lnTo>
                      <a:pt x="336409" y="372161"/>
                    </a:lnTo>
                    <a:lnTo>
                      <a:pt x="340933" y="360497"/>
                    </a:lnTo>
                    <a:lnTo>
                      <a:pt x="339286" y="351204"/>
                    </a:lnTo>
                    <a:lnTo>
                      <a:pt x="334831" y="345424"/>
                    </a:lnTo>
                    <a:lnTo>
                      <a:pt x="328943" y="339677"/>
                    </a:lnTo>
                    <a:lnTo>
                      <a:pt x="320755" y="335547"/>
                    </a:lnTo>
                    <a:lnTo>
                      <a:pt x="307133" y="331602"/>
                    </a:lnTo>
                    <a:lnTo>
                      <a:pt x="284943" y="326414"/>
                    </a:lnTo>
                    <a:lnTo>
                      <a:pt x="286421" y="325732"/>
                    </a:lnTo>
                    <a:lnTo>
                      <a:pt x="297100" y="322104"/>
                    </a:lnTo>
                    <a:lnTo>
                      <a:pt x="315956" y="319302"/>
                    </a:lnTo>
                    <a:lnTo>
                      <a:pt x="317956" y="319000"/>
                    </a:lnTo>
                    <a:lnTo>
                      <a:pt x="323912" y="315799"/>
                    </a:lnTo>
                    <a:lnTo>
                      <a:pt x="329607" y="309696"/>
                    </a:lnTo>
                    <a:lnTo>
                      <a:pt x="334431" y="301399"/>
                    </a:lnTo>
                    <a:lnTo>
                      <a:pt x="337774" y="291618"/>
                    </a:lnTo>
                    <a:lnTo>
                      <a:pt x="339025" y="281060"/>
                    </a:lnTo>
                    <a:lnTo>
                      <a:pt x="337572" y="270434"/>
                    </a:lnTo>
                    <a:lnTo>
                      <a:pt x="332806" y="260449"/>
                    </a:lnTo>
                    <a:lnTo>
                      <a:pt x="324115" y="251814"/>
                    </a:lnTo>
                    <a:lnTo>
                      <a:pt x="310889" y="245236"/>
                    </a:lnTo>
                    <a:lnTo>
                      <a:pt x="304330" y="243014"/>
                    </a:lnTo>
                    <a:lnTo>
                      <a:pt x="291500" y="238687"/>
                    </a:lnTo>
                    <a:lnTo>
                      <a:pt x="280776" y="235129"/>
                    </a:lnTo>
                    <a:lnTo>
                      <a:pt x="271338" y="232103"/>
                    </a:lnTo>
                    <a:lnTo>
                      <a:pt x="262365" y="229368"/>
                    </a:lnTo>
                    <a:lnTo>
                      <a:pt x="253036" y="226688"/>
                    </a:lnTo>
                    <a:lnTo>
                      <a:pt x="242531" y="223821"/>
                    </a:lnTo>
                    <a:lnTo>
                      <a:pt x="230029" y="220530"/>
                    </a:lnTo>
                    <a:lnTo>
                      <a:pt x="214709" y="216576"/>
                    </a:lnTo>
                    <a:lnTo>
                      <a:pt x="195751" y="211720"/>
                    </a:lnTo>
                    <a:lnTo>
                      <a:pt x="196538" y="211483"/>
                    </a:lnTo>
                    <a:lnTo>
                      <a:pt x="203105" y="209655"/>
                    </a:lnTo>
                    <a:lnTo>
                      <a:pt x="214869" y="206824"/>
                    </a:lnTo>
                    <a:lnTo>
                      <a:pt x="230053" y="203960"/>
                    </a:lnTo>
                    <a:lnTo>
                      <a:pt x="246882" y="202030"/>
                    </a:lnTo>
                    <a:lnTo>
                      <a:pt x="263581" y="202005"/>
                    </a:lnTo>
                    <a:lnTo>
                      <a:pt x="278253" y="203210"/>
                    </a:lnTo>
                    <a:lnTo>
                      <a:pt x="292070" y="203833"/>
                    </a:lnTo>
                    <a:lnTo>
                      <a:pt x="301351" y="202170"/>
                    </a:lnTo>
                    <a:lnTo>
                      <a:pt x="307935" y="196927"/>
                    </a:lnTo>
                    <a:lnTo>
                      <a:pt x="313663" y="186809"/>
                    </a:lnTo>
                    <a:lnTo>
                      <a:pt x="320376" y="170522"/>
                    </a:lnTo>
                    <a:lnTo>
                      <a:pt x="324768" y="157418"/>
                    </a:lnTo>
                    <a:lnTo>
                      <a:pt x="326003" y="146375"/>
                    </a:lnTo>
                    <a:lnTo>
                      <a:pt x="323131" y="138564"/>
                    </a:lnTo>
                    <a:lnTo>
                      <a:pt x="316145" y="132824"/>
                    </a:lnTo>
                    <a:lnTo>
                      <a:pt x="305036" y="127993"/>
                    </a:lnTo>
                    <a:lnTo>
                      <a:pt x="289794" y="122909"/>
                    </a:lnTo>
                    <a:lnTo>
                      <a:pt x="273983" y="117810"/>
                    </a:lnTo>
                    <a:lnTo>
                      <a:pt x="259324" y="113225"/>
                    </a:lnTo>
                    <a:lnTo>
                      <a:pt x="248065" y="110051"/>
                    </a:lnTo>
                    <a:lnTo>
                      <a:pt x="238609" y="107941"/>
                    </a:lnTo>
                    <a:lnTo>
                      <a:pt x="229357" y="106549"/>
                    </a:lnTo>
                    <a:lnTo>
                      <a:pt x="218711" y="105529"/>
                    </a:lnTo>
                    <a:lnTo>
                      <a:pt x="205072" y="104532"/>
                    </a:lnTo>
                    <a:lnTo>
                      <a:pt x="206471" y="103739"/>
                    </a:lnTo>
                    <a:lnTo>
                      <a:pt x="210180" y="101953"/>
                    </a:lnTo>
                    <a:lnTo>
                      <a:pt x="216435" y="99461"/>
                    </a:lnTo>
                    <a:lnTo>
                      <a:pt x="225451" y="96562"/>
                    </a:lnTo>
                    <a:lnTo>
                      <a:pt x="237444" y="93553"/>
                    </a:lnTo>
                    <a:lnTo>
                      <a:pt x="252630" y="90732"/>
                    </a:lnTo>
                    <a:lnTo>
                      <a:pt x="271224" y="88399"/>
                    </a:lnTo>
                    <a:lnTo>
                      <a:pt x="293442" y="86850"/>
                    </a:lnTo>
                    <a:lnTo>
                      <a:pt x="319499" y="86384"/>
                    </a:lnTo>
                    <a:lnTo>
                      <a:pt x="320148" y="86368"/>
                    </a:lnTo>
                    <a:lnTo>
                      <a:pt x="328358" y="79626"/>
                    </a:lnTo>
                    <a:lnTo>
                      <a:pt x="331312" y="65967"/>
                    </a:lnTo>
                    <a:lnTo>
                      <a:pt x="333749" y="53174"/>
                    </a:lnTo>
                    <a:lnTo>
                      <a:pt x="335598" y="46794"/>
                    </a:lnTo>
                    <a:lnTo>
                      <a:pt x="334724" y="33532"/>
                    </a:lnTo>
                    <a:lnTo>
                      <a:pt x="326997" y="22675"/>
                    </a:lnTo>
                    <a:lnTo>
                      <a:pt x="313035" y="14095"/>
                    </a:lnTo>
                    <a:lnTo>
                      <a:pt x="293454" y="7665"/>
                    </a:lnTo>
                    <a:lnTo>
                      <a:pt x="281749" y="5217"/>
                    </a:lnTo>
                    <a:lnTo>
                      <a:pt x="268872" y="3258"/>
                    </a:lnTo>
                    <a:lnTo>
                      <a:pt x="254899" y="1772"/>
                    </a:lnTo>
                    <a:lnTo>
                      <a:pt x="239907" y="745"/>
                    </a:lnTo>
                    <a:lnTo>
                      <a:pt x="223973" y="159"/>
                    </a:lnTo>
                    <a:lnTo>
                      <a:pt x="207175" y="0"/>
                    </a:lnTo>
                    <a:lnTo>
                      <a:pt x="189590" y="250"/>
                    </a:lnTo>
                    <a:lnTo>
                      <a:pt x="171295" y="894"/>
                    </a:lnTo>
                    <a:lnTo>
                      <a:pt x="152367" y="1916"/>
                    </a:lnTo>
                    <a:lnTo>
                      <a:pt x="134847" y="3021"/>
                    </a:lnTo>
                    <a:lnTo>
                      <a:pt x="116363" y="4231"/>
                    </a:lnTo>
                    <a:lnTo>
                      <a:pt x="99488" y="5436"/>
                    </a:lnTo>
                    <a:lnTo>
                      <a:pt x="84166" y="6692"/>
                    </a:lnTo>
                    <a:lnTo>
                      <a:pt x="70340" y="8053"/>
                    </a:lnTo>
                    <a:lnTo>
                      <a:pt x="57954" y="9576"/>
                    </a:lnTo>
                    <a:lnTo>
                      <a:pt x="37279" y="13323"/>
                    </a:lnTo>
                    <a:lnTo>
                      <a:pt x="21691" y="18373"/>
                    </a:lnTo>
                    <a:lnTo>
                      <a:pt x="5875" y="35178"/>
                    </a:lnTo>
                    <a:lnTo>
                      <a:pt x="1802" y="48954"/>
                    </a:lnTo>
                    <a:lnTo>
                      <a:pt x="56" y="61225"/>
                    </a:lnTo>
                    <a:lnTo>
                      <a:pt x="0" y="62266"/>
                    </a:lnTo>
                    <a:lnTo>
                      <a:pt x="4174" y="78178"/>
                    </a:lnTo>
                    <a:lnTo>
                      <a:pt x="15077" y="85891"/>
                    </a:lnTo>
                    <a:lnTo>
                      <a:pt x="27679" y="88211"/>
                    </a:lnTo>
                    <a:lnTo>
                      <a:pt x="36950" y="87946"/>
                    </a:lnTo>
                    <a:lnTo>
                      <a:pt x="36505" y="88073"/>
                    </a:lnTo>
                    <a:lnTo>
                      <a:pt x="27870" y="89730"/>
                    </a:lnTo>
                    <a:lnTo>
                      <a:pt x="14886" y="95745"/>
                    </a:lnTo>
                    <a:lnTo>
                      <a:pt x="7168" y="108546"/>
                    </a:lnTo>
                    <a:lnTo>
                      <a:pt x="6157" y="122130"/>
                    </a:lnTo>
                    <a:lnTo>
                      <a:pt x="7136" y="135934"/>
                    </a:lnTo>
                    <a:lnTo>
                      <a:pt x="10697" y="147617"/>
                    </a:lnTo>
                    <a:lnTo>
                      <a:pt x="17277" y="155980"/>
                    </a:lnTo>
                    <a:lnTo>
                      <a:pt x="17476" y="156114"/>
                    </a:lnTo>
                    <a:lnTo>
                      <a:pt x="22056" y="156948"/>
                    </a:lnTo>
                    <a:lnTo>
                      <a:pt x="30334" y="156629"/>
                    </a:lnTo>
                    <a:lnTo>
                      <a:pt x="41710" y="155513"/>
                    </a:lnTo>
                    <a:lnTo>
                      <a:pt x="55585" y="153957"/>
                    </a:lnTo>
                    <a:lnTo>
                      <a:pt x="71360" y="152316"/>
                    </a:lnTo>
                    <a:lnTo>
                      <a:pt x="88437" y="150945"/>
                    </a:lnTo>
                    <a:lnTo>
                      <a:pt x="106216" y="150202"/>
                    </a:lnTo>
                    <a:lnTo>
                      <a:pt x="115766" y="150040"/>
                    </a:lnTo>
                    <a:lnTo>
                      <a:pt x="130126" y="149859"/>
                    </a:lnTo>
                    <a:lnTo>
                      <a:pt x="141570" y="149900"/>
                    </a:lnTo>
                    <a:lnTo>
                      <a:pt x="151431" y="150252"/>
                    </a:lnTo>
                    <a:lnTo>
                      <a:pt x="161043" y="151003"/>
                    </a:lnTo>
                    <a:lnTo>
                      <a:pt x="171739" y="152243"/>
                    </a:lnTo>
                    <a:lnTo>
                      <a:pt x="184854" y="154058"/>
                    </a:lnTo>
                    <a:lnTo>
                      <a:pt x="201720" y="156539"/>
                    </a:lnTo>
                    <a:lnTo>
                      <a:pt x="200903" y="156710"/>
                    </a:lnTo>
                    <a:lnTo>
                      <a:pt x="196796" y="157598"/>
                    </a:lnTo>
                    <a:lnTo>
                      <a:pt x="189631" y="159205"/>
                    </a:lnTo>
                    <a:lnTo>
                      <a:pt x="179857" y="161492"/>
                    </a:lnTo>
                    <a:lnTo>
                      <a:pt x="167924" y="164419"/>
                    </a:lnTo>
                    <a:lnTo>
                      <a:pt x="154282" y="167945"/>
                    </a:lnTo>
                    <a:lnTo>
                      <a:pt x="139379" y="172029"/>
                    </a:lnTo>
                    <a:lnTo>
                      <a:pt x="123667" y="176631"/>
                    </a:lnTo>
                    <a:lnTo>
                      <a:pt x="107593" y="181712"/>
                    </a:lnTo>
                    <a:lnTo>
                      <a:pt x="91609" y="187230"/>
                    </a:lnTo>
                    <a:lnTo>
                      <a:pt x="76163" y="193145"/>
                    </a:lnTo>
                    <a:lnTo>
                      <a:pt x="61705" y="199417"/>
                    </a:lnTo>
                    <a:lnTo>
                      <a:pt x="48685" y="206005"/>
                    </a:lnTo>
                    <a:lnTo>
                      <a:pt x="42958" y="211390"/>
                    </a:lnTo>
                    <a:lnTo>
                      <a:pt x="38418" y="222707"/>
                    </a:lnTo>
                    <a:lnTo>
                      <a:pt x="35907" y="236241"/>
                    </a:lnTo>
                    <a:lnTo>
                      <a:pt x="33165" y="249579"/>
                    </a:lnTo>
                    <a:lnTo>
                      <a:pt x="31886" y="256169"/>
                    </a:lnTo>
                    <a:lnTo>
                      <a:pt x="32919" y="263300"/>
                    </a:lnTo>
                    <a:lnTo>
                      <a:pt x="37163" y="268004"/>
                    </a:lnTo>
                    <a:lnTo>
                      <a:pt x="44395" y="270751"/>
                    </a:lnTo>
                    <a:lnTo>
                      <a:pt x="54390" y="272012"/>
                    </a:lnTo>
                    <a:lnTo>
                      <a:pt x="66925" y="272260"/>
                    </a:lnTo>
                    <a:lnTo>
                      <a:pt x="81776" y="271967"/>
                    </a:lnTo>
                    <a:lnTo>
                      <a:pt x="98720" y="271602"/>
                    </a:lnTo>
                    <a:lnTo>
                      <a:pt x="117531" y="271639"/>
                    </a:lnTo>
                    <a:lnTo>
                      <a:pt x="125888" y="271808"/>
                    </a:lnTo>
                    <a:lnTo>
                      <a:pt x="140596" y="272133"/>
                    </a:lnTo>
                    <a:lnTo>
                      <a:pt x="152763" y="272492"/>
                    </a:lnTo>
                    <a:lnTo>
                      <a:pt x="163230" y="272958"/>
                    </a:lnTo>
                    <a:lnTo>
                      <a:pt x="172841" y="273605"/>
                    </a:lnTo>
                    <a:lnTo>
                      <a:pt x="182440" y="274508"/>
                    </a:lnTo>
                    <a:lnTo>
                      <a:pt x="192869" y="275739"/>
                    </a:lnTo>
                    <a:lnTo>
                      <a:pt x="204972" y="277372"/>
                    </a:lnTo>
                    <a:lnTo>
                      <a:pt x="219592" y="279482"/>
                    </a:lnTo>
                    <a:lnTo>
                      <a:pt x="237572" y="282142"/>
                    </a:lnTo>
                    <a:lnTo>
                      <a:pt x="236843" y="282170"/>
                    </a:lnTo>
                    <a:lnTo>
                      <a:pt x="232655" y="282337"/>
                    </a:lnTo>
                    <a:lnTo>
                      <a:pt x="214777" y="283130"/>
                    </a:lnTo>
                    <a:lnTo>
                      <a:pt x="202003" y="283759"/>
                    </a:lnTo>
                    <a:lnTo>
                      <a:pt x="187282" y="284545"/>
                    </a:lnTo>
                    <a:lnTo>
                      <a:pt x="171072" y="285490"/>
                    </a:lnTo>
                    <a:lnTo>
                      <a:pt x="153831" y="286595"/>
                    </a:lnTo>
                    <a:lnTo>
                      <a:pt x="136017" y="287861"/>
                    </a:lnTo>
                    <a:lnTo>
                      <a:pt x="118088" y="289291"/>
                    </a:lnTo>
                    <a:lnTo>
                      <a:pt x="100501" y="290886"/>
                    </a:lnTo>
                    <a:lnTo>
                      <a:pt x="83714" y="292647"/>
                    </a:lnTo>
                    <a:lnTo>
                      <a:pt x="68185" y="294575"/>
                    </a:lnTo>
                    <a:lnTo>
                      <a:pt x="54372" y="296673"/>
                    </a:lnTo>
                    <a:lnTo>
                      <a:pt x="42732" y="298942"/>
                    </a:lnTo>
                    <a:lnTo>
                      <a:pt x="33724" y="301383"/>
                    </a:lnTo>
                    <a:lnTo>
                      <a:pt x="21553" y="308047"/>
                    </a:lnTo>
                    <a:lnTo>
                      <a:pt x="13277" y="314426"/>
                    </a:lnTo>
                    <a:lnTo>
                      <a:pt x="8499" y="321423"/>
                    </a:lnTo>
                    <a:lnTo>
                      <a:pt x="6534" y="331322"/>
                    </a:lnTo>
                    <a:lnTo>
                      <a:pt x="6696" y="346406"/>
                    </a:lnTo>
                    <a:lnTo>
                      <a:pt x="8299" y="368959"/>
                    </a:lnTo>
                    <a:lnTo>
                      <a:pt x="10125" y="368515"/>
                    </a:lnTo>
                    <a:lnTo>
                      <a:pt x="15502" y="367373"/>
                    </a:lnTo>
                    <a:lnTo>
                      <a:pt x="24465" y="365765"/>
                    </a:lnTo>
                    <a:lnTo>
                      <a:pt x="37051" y="363925"/>
                    </a:lnTo>
                    <a:lnTo>
                      <a:pt x="53296" y="362086"/>
                    </a:lnTo>
                    <a:lnTo>
                      <a:pt x="73235" y="360482"/>
                    </a:lnTo>
                    <a:lnTo>
                      <a:pt x="96906" y="359345"/>
                    </a:lnTo>
                    <a:lnTo>
                      <a:pt x="113305" y="358877"/>
                    </a:lnTo>
                    <a:lnTo>
                      <a:pt x="122586" y="358793"/>
                    </a:lnTo>
                    <a:lnTo>
                      <a:pt x="131192" y="358997"/>
                    </a:lnTo>
                    <a:lnTo>
                      <a:pt x="139971" y="359572"/>
                    </a:lnTo>
                    <a:lnTo>
                      <a:pt x="149768" y="360600"/>
                    </a:lnTo>
                    <a:lnTo>
                      <a:pt x="161432" y="362162"/>
                    </a:lnTo>
                    <a:lnTo>
                      <a:pt x="175810" y="364341"/>
                    </a:lnTo>
                    <a:lnTo>
                      <a:pt x="193749" y="367219"/>
                    </a:lnTo>
                    <a:lnTo>
                      <a:pt x="216096" y="370877"/>
                    </a:lnTo>
                    <a:lnTo>
                      <a:pt x="211456" y="371370"/>
                    </a:lnTo>
                    <a:lnTo>
                      <a:pt x="199562" y="372688"/>
                    </a:lnTo>
                    <a:lnTo>
                      <a:pt x="186907" y="374176"/>
                    </a:lnTo>
                    <a:lnTo>
                      <a:pt x="173671" y="375832"/>
                    </a:lnTo>
                    <a:lnTo>
                      <a:pt x="160032" y="377656"/>
                    </a:lnTo>
                    <a:lnTo>
                      <a:pt x="146167" y="379646"/>
                    </a:lnTo>
                    <a:lnTo>
                      <a:pt x="132255" y="381801"/>
                    </a:lnTo>
                    <a:lnTo>
                      <a:pt x="118474" y="384120"/>
                    </a:lnTo>
                    <a:lnTo>
                      <a:pt x="105002" y="386602"/>
                    </a:lnTo>
                    <a:lnTo>
                      <a:pt x="92018" y="389245"/>
                    </a:lnTo>
                    <a:lnTo>
                      <a:pt x="79700" y="392048"/>
                    </a:lnTo>
                    <a:lnTo>
                      <a:pt x="68225" y="395010"/>
                    </a:lnTo>
                    <a:lnTo>
                      <a:pt x="57772" y="398131"/>
                    </a:lnTo>
                    <a:lnTo>
                      <a:pt x="48519" y="401408"/>
                    </a:lnTo>
                    <a:lnTo>
                      <a:pt x="38741" y="408301"/>
                    </a:lnTo>
                    <a:lnTo>
                      <a:pt x="32640" y="418834"/>
                    </a:lnTo>
                    <a:lnTo>
                      <a:pt x="29741" y="431545"/>
                    </a:lnTo>
                    <a:lnTo>
                      <a:pt x="29541" y="444983"/>
                    </a:lnTo>
                    <a:lnTo>
                      <a:pt x="31535" y="457699"/>
                    </a:lnTo>
                    <a:lnTo>
                      <a:pt x="35218" y="468242"/>
                    </a:lnTo>
                    <a:lnTo>
                      <a:pt x="40087" y="475163"/>
                    </a:lnTo>
                    <a:lnTo>
                      <a:pt x="45637" y="477011"/>
                    </a:lnTo>
                    <a:lnTo>
                      <a:pt x="61998" y="473814"/>
                    </a:lnTo>
                    <a:lnTo>
                      <a:pt x="78298" y="470982"/>
                    </a:lnTo>
                    <a:lnTo>
                      <a:pt x="94498" y="468524"/>
                    </a:lnTo>
                    <a:lnTo>
                      <a:pt x="110555" y="466448"/>
                    </a:lnTo>
                    <a:lnTo>
                      <a:pt x="126429" y="464764"/>
                    </a:lnTo>
                    <a:lnTo>
                      <a:pt x="142077" y="463481"/>
                    </a:lnTo>
                    <a:lnTo>
                      <a:pt x="157459" y="462608"/>
                    </a:lnTo>
                    <a:lnTo>
                      <a:pt x="172534" y="462153"/>
                    </a:lnTo>
                    <a:lnTo>
                      <a:pt x="187261" y="462127"/>
                    </a:lnTo>
                    <a:lnTo>
                      <a:pt x="201597" y="462537"/>
                    </a:lnTo>
                    <a:lnTo>
                      <a:pt x="215503" y="463394"/>
                    </a:lnTo>
                    <a:lnTo>
                      <a:pt x="228936" y="464706"/>
                    </a:lnTo>
                    <a:lnTo>
                      <a:pt x="241856" y="466481"/>
                    </a:lnTo>
                    <a:lnTo>
                      <a:pt x="254221" y="468730"/>
                    </a:lnTo>
                    <a:lnTo>
                      <a:pt x="265991" y="471462"/>
                    </a:lnTo>
                    <a:lnTo>
                      <a:pt x="277123" y="474684"/>
                    </a:lnTo>
                    <a:lnTo>
                      <a:pt x="287577" y="478408"/>
                    </a:lnTo>
                    <a:lnTo>
                      <a:pt x="297312" y="482640"/>
                    </a:lnTo>
                    <a:lnTo>
                      <a:pt x="306286" y="487391"/>
                    </a:lnTo>
                    <a:lnTo>
                      <a:pt x="314457" y="492670"/>
                    </a:lnTo>
                    <a:lnTo>
                      <a:pt x="316507" y="490887"/>
                    </a:lnTo>
                    <a:lnTo>
                      <a:pt x="325687" y="479140"/>
                    </a:lnTo>
                    <a:lnTo>
                      <a:pt x="328981" y="467454"/>
                    </a:lnTo>
                    <a:lnTo>
                      <a:pt x="327028" y="457255"/>
                    </a:lnTo>
                    <a:lnTo>
                      <a:pt x="320465" y="449972"/>
                    </a:lnTo>
                    <a:lnTo>
                      <a:pt x="307192" y="441788"/>
                    </a:lnTo>
                    <a:lnTo>
                      <a:pt x="296216" y="435164"/>
                    </a:lnTo>
                    <a:lnTo>
                      <a:pt x="286294" y="429460"/>
                    </a:lnTo>
                    <a:lnTo>
                      <a:pt x="277141" y="424632"/>
                    </a:lnTo>
                    <a:lnTo>
                      <a:pt x="268476" y="420633"/>
                    </a:lnTo>
                    <a:lnTo>
                      <a:pt x="260013" y="417417"/>
                    </a:lnTo>
                    <a:lnTo>
                      <a:pt x="251469" y="414940"/>
                    </a:lnTo>
                    <a:lnTo>
                      <a:pt x="242560" y="413154"/>
                    </a:lnTo>
                    <a:lnTo>
                      <a:pt x="233002" y="412014"/>
                    </a:lnTo>
                    <a:lnTo>
                      <a:pt x="222513" y="411475"/>
                    </a:lnTo>
                    <a:lnTo>
                      <a:pt x="210807" y="411491"/>
                    </a:lnTo>
                    <a:lnTo>
                      <a:pt x="197602" y="412015"/>
                    </a:lnTo>
                    <a:lnTo>
                      <a:pt x="182613" y="413003"/>
                    </a:lnTo>
                    <a:lnTo>
                      <a:pt x="165558" y="414408"/>
                    </a:lnTo>
                    <a:lnTo>
                      <a:pt x="146151" y="416184"/>
                    </a:lnTo>
                    <a:lnTo>
                      <a:pt x="124110" y="418286"/>
                    </a:lnTo>
                    <a:lnTo>
                      <a:pt x="125510" y="417250"/>
                    </a:lnTo>
                    <a:close/>
                  </a:path>
                </a:pathLst>
              </a:custGeom>
              <a:solidFill>
                <a:srgbClr val="C3A068"/>
              </a:solidFill>
            </p:spPr>
            <p:txBody>
              <a:bodyPr wrap="square" lIns="0" tIns="0" rIns="0" bIns="0" rtlCol="0">
                <a:noAutofit/>
              </a:bodyPr>
              <a:lstStyle/>
              <a:p>
                <a:pPr algn="r" rtl="1"/>
                <a:endParaRPr sz="200"/>
              </a:p>
            </p:txBody>
          </p:sp>
          <p:sp>
            <p:nvSpPr>
              <p:cNvPr id="25" name="object 62">
                <a:extLst>
                  <a:ext uri="{FF2B5EF4-FFF2-40B4-BE49-F238E27FC236}">
                    <a16:creationId xmlns:a16="http://schemas.microsoft.com/office/drawing/2014/main" id="{6189AE7A-80AB-4332-BD4B-15AC34403611}"/>
                  </a:ext>
                </a:extLst>
              </p:cNvPr>
              <p:cNvSpPr/>
              <p:nvPr/>
            </p:nvSpPr>
            <p:spPr>
              <a:xfrm>
                <a:off x="2538909" y="4114381"/>
                <a:ext cx="203182" cy="203182"/>
              </a:xfrm>
              <a:custGeom>
                <a:avLst/>
                <a:gdLst/>
                <a:ahLst/>
                <a:cxnLst/>
                <a:rect l="l" t="t" r="r" b="b"/>
                <a:pathLst>
                  <a:path w="284632" h="284632">
                    <a:moveTo>
                      <a:pt x="284632" y="142316"/>
                    </a:moveTo>
                    <a:lnTo>
                      <a:pt x="283883" y="127629"/>
                    </a:lnTo>
                    <a:lnTo>
                      <a:pt x="281685" y="113372"/>
                    </a:lnTo>
                    <a:lnTo>
                      <a:pt x="278113" y="99616"/>
                    </a:lnTo>
                    <a:lnTo>
                      <a:pt x="273239" y="86436"/>
                    </a:lnTo>
                    <a:lnTo>
                      <a:pt x="267137" y="73907"/>
                    </a:lnTo>
                    <a:lnTo>
                      <a:pt x="259881" y="62100"/>
                    </a:lnTo>
                    <a:lnTo>
                      <a:pt x="251544" y="51090"/>
                    </a:lnTo>
                    <a:lnTo>
                      <a:pt x="242201" y="40951"/>
                    </a:lnTo>
                    <a:lnTo>
                      <a:pt x="231924" y="31756"/>
                    </a:lnTo>
                    <a:lnTo>
                      <a:pt x="220788" y="23579"/>
                    </a:lnTo>
                    <a:lnTo>
                      <a:pt x="208866" y="16493"/>
                    </a:lnTo>
                    <a:lnTo>
                      <a:pt x="196231" y="10573"/>
                    </a:lnTo>
                    <a:lnTo>
                      <a:pt x="182958" y="5891"/>
                    </a:lnTo>
                    <a:lnTo>
                      <a:pt x="169120" y="2523"/>
                    </a:lnTo>
                    <a:lnTo>
                      <a:pt x="154790" y="540"/>
                    </a:lnTo>
                    <a:lnTo>
                      <a:pt x="142303" y="0"/>
                    </a:lnTo>
                    <a:lnTo>
                      <a:pt x="127613" y="749"/>
                    </a:lnTo>
                    <a:lnTo>
                      <a:pt x="113353" y="2947"/>
                    </a:lnTo>
                    <a:lnTo>
                      <a:pt x="99596" y="6520"/>
                    </a:lnTo>
                    <a:lnTo>
                      <a:pt x="86416" y="11395"/>
                    </a:lnTo>
                    <a:lnTo>
                      <a:pt x="73886" y="17497"/>
                    </a:lnTo>
                    <a:lnTo>
                      <a:pt x="62079" y="24754"/>
                    </a:lnTo>
                    <a:lnTo>
                      <a:pt x="51071" y="33092"/>
                    </a:lnTo>
                    <a:lnTo>
                      <a:pt x="40933" y="42436"/>
                    </a:lnTo>
                    <a:lnTo>
                      <a:pt x="31740" y="52714"/>
                    </a:lnTo>
                    <a:lnTo>
                      <a:pt x="23565" y="63851"/>
                    </a:lnTo>
                    <a:lnTo>
                      <a:pt x="16481" y="75774"/>
                    </a:lnTo>
                    <a:lnTo>
                      <a:pt x="10564" y="88409"/>
                    </a:lnTo>
                    <a:lnTo>
                      <a:pt x="5885" y="101682"/>
                    </a:lnTo>
                    <a:lnTo>
                      <a:pt x="2518" y="115520"/>
                    </a:lnTo>
                    <a:lnTo>
                      <a:pt x="538" y="129850"/>
                    </a:lnTo>
                    <a:lnTo>
                      <a:pt x="0" y="142316"/>
                    </a:lnTo>
                    <a:lnTo>
                      <a:pt x="748" y="157003"/>
                    </a:lnTo>
                    <a:lnTo>
                      <a:pt x="2945" y="171262"/>
                    </a:lnTo>
                    <a:lnTo>
                      <a:pt x="6517" y="185019"/>
                    </a:lnTo>
                    <a:lnTo>
                      <a:pt x="11391" y="198200"/>
                    </a:lnTo>
                    <a:lnTo>
                      <a:pt x="17492" y="210730"/>
                    </a:lnTo>
                    <a:lnTo>
                      <a:pt x="24747" y="222538"/>
                    </a:lnTo>
                    <a:lnTo>
                      <a:pt x="33082" y="233548"/>
                    </a:lnTo>
                    <a:lnTo>
                      <a:pt x="42425" y="243688"/>
                    </a:lnTo>
                    <a:lnTo>
                      <a:pt x="52701" y="252883"/>
                    </a:lnTo>
                    <a:lnTo>
                      <a:pt x="63836" y="261060"/>
                    </a:lnTo>
                    <a:lnTo>
                      <a:pt x="75758" y="268145"/>
                    </a:lnTo>
                    <a:lnTo>
                      <a:pt x="88393" y="274064"/>
                    </a:lnTo>
                    <a:lnTo>
                      <a:pt x="101666" y="278745"/>
                    </a:lnTo>
                    <a:lnTo>
                      <a:pt x="115505" y="282112"/>
                    </a:lnTo>
                    <a:lnTo>
                      <a:pt x="129835" y="284093"/>
                    </a:lnTo>
                    <a:lnTo>
                      <a:pt x="142303" y="284632"/>
                    </a:lnTo>
                    <a:lnTo>
                      <a:pt x="156992" y="283883"/>
                    </a:lnTo>
                    <a:lnTo>
                      <a:pt x="171251" y="281685"/>
                    </a:lnTo>
                    <a:lnTo>
                      <a:pt x="185009" y="278113"/>
                    </a:lnTo>
                    <a:lnTo>
                      <a:pt x="198190" y="273239"/>
                    </a:lnTo>
                    <a:lnTo>
                      <a:pt x="210721" y="267137"/>
                    </a:lnTo>
                    <a:lnTo>
                      <a:pt x="222529" y="259881"/>
                    </a:lnTo>
                    <a:lnTo>
                      <a:pt x="233539" y="251545"/>
                    </a:lnTo>
                    <a:lnTo>
                      <a:pt x="243679" y="242202"/>
                    </a:lnTo>
                    <a:lnTo>
                      <a:pt x="252875" y="231926"/>
                    </a:lnTo>
                    <a:lnTo>
                      <a:pt x="261052" y="220791"/>
                    </a:lnTo>
                    <a:lnTo>
                      <a:pt x="268138" y="208870"/>
                    </a:lnTo>
                    <a:lnTo>
                      <a:pt x="274058" y="196237"/>
                    </a:lnTo>
                    <a:lnTo>
                      <a:pt x="278740" y="182965"/>
                    </a:lnTo>
                    <a:lnTo>
                      <a:pt x="282109" y="169129"/>
                    </a:lnTo>
                    <a:lnTo>
                      <a:pt x="284092" y="154801"/>
                    </a:lnTo>
                    <a:lnTo>
                      <a:pt x="284632" y="142316"/>
                    </a:lnTo>
                    <a:close/>
                  </a:path>
                </a:pathLst>
              </a:custGeom>
              <a:solidFill>
                <a:srgbClr val="C3A068"/>
              </a:solidFill>
            </p:spPr>
            <p:txBody>
              <a:bodyPr wrap="square" lIns="0" tIns="0" rIns="0" bIns="0" rtlCol="0">
                <a:noAutofit/>
              </a:bodyPr>
              <a:lstStyle/>
              <a:p>
                <a:pPr algn="r" rtl="1"/>
                <a:endParaRPr sz="200"/>
              </a:p>
            </p:txBody>
          </p:sp>
        </p:grpSp>
        <p:sp>
          <p:nvSpPr>
            <p:cNvPr id="23" name="TextBox 22">
              <a:extLst>
                <a:ext uri="{FF2B5EF4-FFF2-40B4-BE49-F238E27FC236}">
                  <a16:creationId xmlns:a16="http://schemas.microsoft.com/office/drawing/2014/main" id="{A74456CF-FE41-42FA-8C50-4DF7723E4AEE}"/>
                </a:ext>
              </a:extLst>
            </p:cNvPr>
            <p:cNvSpPr txBox="1"/>
            <p:nvPr/>
          </p:nvSpPr>
          <p:spPr>
            <a:xfrm>
              <a:off x="1858219" y="4787655"/>
              <a:ext cx="1107988" cy="361555"/>
            </a:xfrm>
            <a:prstGeom prst="rect">
              <a:avLst/>
            </a:prstGeom>
            <a:noFill/>
          </p:spPr>
          <p:txBody>
            <a:bodyPr wrap="square" rtlCol="0">
              <a:spAutoFit/>
            </a:bodyPr>
            <a:lstStyle/>
            <a:p>
              <a:pPr algn="ctr"/>
              <a:r>
                <a:rPr lang="en-US" sz="900" dirty="0">
                  <a:latin typeface="Fair Prosper" pitchFamily="2" charset="0"/>
                </a:rPr>
                <a:t>Event</a:t>
              </a:r>
            </a:p>
          </p:txBody>
        </p:sp>
      </p:grpSp>
    </p:spTree>
    <p:extLst>
      <p:ext uri="{BB962C8B-B14F-4D97-AF65-F5344CB8AC3E}">
        <p14:creationId xmlns:p14="http://schemas.microsoft.com/office/powerpoint/2010/main" val="41903697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rgbClr val="ED1C24"/>
        </a:solidFill>
        <a:effectLst/>
      </p:bgPr>
    </p:bg>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D223915B-7B50-43BB-B063-E81B43F171D5}"/>
              </a:ext>
            </a:extLst>
          </p:cNvPr>
          <p:cNvSpPr/>
          <p:nvPr userDrawn="1"/>
        </p:nvSpPr>
        <p:spPr>
          <a:xfrm>
            <a:off x="4229100" y="1562100"/>
            <a:ext cx="3733800" cy="3733800"/>
          </a:xfrm>
          <a:prstGeom prst="ellipse">
            <a:avLst/>
          </a:prstGeom>
          <a:solidFill>
            <a:srgbClr val="101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latin typeface="Cairo Black" panose="00000A00000000000000" pitchFamily="2" charset="-78"/>
              <a:cs typeface="Cairo Black" panose="00000A00000000000000" pitchFamily="2" charset="-78"/>
            </a:endParaRPr>
          </a:p>
        </p:txBody>
      </p:sp>
      <p:sp>
        <p:nvSpPr>
          <p:cNvPr id="18" name="object 46">
            <a:extLst>
              <a:ext uri="{FF2B5EF4-FFF2-40B4-BE49-F238E27FC236}">
                <a16:creationId xmlns:a16="http://schemas.microsoft.com/office/drawing/2014/main" id="{0F3BC132-4946-4C0F-8EDF-E0D46717EF40}"/>
              </a:ext>
            </a:extLst>
          </p:cNvPr>
          <p:cNvSpPr/>
          <p:nvPr userDrawn="1"/>
        </p:nvSpPr>
        <p:spPr>
          <a:xfrm>
            <a:off x="690856" y="662088"/>
            <a:ext cx="1974371" cy="2006973"/>
          </a:xfrm>
          <a:custGeom>
            <a:avLst/>
            <a:gdLst/>
            <a:ahLst/>
            <a:cxnLst/>
            <a:rect l="l" t="t" r="r" b="b"/>
            <a:pathLst>
              <a:path w="3835527" h="3898861">
                <a:moveTo>
                  <a:pt x="1899691" y="1510715"/>
                </a:moveTo>
                <a:lnTo>
                  <a:pt x="1320711" y="9067"/>
                </a:lnTo>
                <a:lnTo>
                  <a:pt x="497522" y="470433"/>
                </a:lnTo>
                <a:lnTo>
                  <a:pt x="1528737" y="1736877"/>
                </a:lnTo>
                <a:lnTo>
                  <a:pt x="1519732" y="1755000"/>
                </a:lnTo>
                <a:lnTo>
                  <a:pt x="0" y="1483575"/>
                </a:lnTo>
                <a:lnTo>
                  <a:pt x="0" y="2406269"/>
                </a:lnTo>
                <a:lnTo>
                  <a:pt x="1537804" y="2134908"/>
                </a:lnTo>
                <a:lnTo>
                  <a:pt x="1546872" y="2152967"/>
                </a:lnTo>
                <a:lnTo>
                  <a:pt x="497522" y="3419411"/>
                </a:lnTo>
                <a:lnTo>
                  <a:pt x="1275448" y="3898861"/>
                </a:lnTo>
                <a:lnTo>
                  <a:pt x="1881568" y="2379129"/>
                </a:lnTo>
                <a:lnTo>
                  <a:pt x="1899691" y="2361057"/>
                </a:lnTo>
                <a:lnTo>
                  <a:pt x="2487625" y="3889844"/>
                </a:lnTo>
                <a:lnTo>
                  <a:pt x="3319881" y="3419411"/>
                </a:lnTo>
                <a:lnTo>
                  <a:pt x="2261527" y="2180107"/>
                </a:lnTo>
                <a:lnTo>
                  <a:pt x="2270582" y="2152967"/>
                </a:lnTo>
                <a:lnTo>
                  <a:pt x="3835527" y="2406269"/>
                </a:lnTo>
                <a:lnTo>
                  <a:pt x="3835527" y="1483575"/>
                </a:lnTo>
                <a:lnTo>
                  <a:pt x="2270582" y="1764004"/>
                </a:lnTo>
                <a:lnTo>
                  <a:pt x="2270582" y="1736877"/>
                </a:lnTo>
                <a:lnTo>
                  <a:pt x="3319881" y="461365"/>
                </a:lnTo>
                <a:lnTo>
                  <a:pt x="2505748" y="0"/>
                </a:lnTo>
                <a:lnTo>
                  <a:pt x="1926831" y="1510715"/>
                </a:lnTo>
                <a:lnTo>
                  <a:pt x="1899691" y="1510715"/>
                </a:lnTo>
                <a:close/>
              </a:path>
            </a:pathLst>
          </a:custGeom>
          <a:solidFill>
            <a:srgbClr val="C3A068"/>
          </a:solidFill>
        </p:spPr>
        <p:txBody>
          <a:bodyPr wrap="square" lIns="0" tIns="0" rIns="0" bIns="0" rtlCol="0">
            <a:noAutofit/>
          </a:bodyPr>
          <a:lstStyle/>
          <a:p>
            <a:endParaRPr sz="798"/>
          </a:p>
        </p:txBody>
      </p:sp>
      <p:sp>
        <p:nvSpPr>
          <p:cNvPr id="19" name="Title 1">
            <a:extLst>
              <a:ext uri="{FF2B5EF4-FFF2-40B4-BE49-F238E27FC236}">
                <a16:creationId xmlns:a16="http://schemas.microsoft.com/office/drawing/2014/main" id="{D92754FA-690A-44BE-A5C9-1ECACDC1EC62}"/>
              </a:ext>
            </a:extLst>
          </p:cNvPr>
          <p:cNvSpPr>
            <a:spLocks noGrp="1"/>
          </p:cNvSpPr>
          <p:nvPr>
            <p:ph type="title"/>
          </p:nvPr>
        </p:nvSpPr>
        <p:spPr>
          <a:xfrm>
            <a:off x="4362450" y="1741670"/>
            <a:ext cx="3467100" cy="3314700"/>
          </a:xfrm>
          <a:effectLst>
            <a:outerShdw blurRad="38100" dist="38100" dir="5400000" algn="ctr" rotWithShape="0">
              <a:schemeClr val="bg1">
                <a:lumMod val="85000"/>
                <a:alpha val="50000"/>
              </a:schemeClr>
            </a:outerShdw>
          </a:effectLst>
        </p:spPr>
        <p:txBody>
          <a:bodyPr>
            <a:normAutofit/>
          </a:bodyPr>
          <a:lstStyle>
            <a:lvl1pPr algn="ctr" rtl="1">
              <a:lnSpc>
                <a:spcPct val="150000"/>
              </a:lnSpc>
              <a:defRPr sz="2600">
                <a:solidFill>
                  <a:schemeClr val="bg1"/>
                </a:solidFill>
                <a:effectLst/>
                <a:latin typeface="Cairo Black" panose="00000A00000000000000" pitchFamily="2" charset="-78"/>
                <a:cs typeface="Cairo Black" panose="00000A00000000000000" pitchFamily="2" charset="-78"/>
              </a:defRPr>
            </a:lvl1pPr>
          </a:lstStyle>
          <a:p>
            <a:r>
              <a:rPr lang="en-US" dirty="0"/>
              <a:t>Click to edit Master title style</a:t>
            </a:r>
          </a:p>
        </p:txBody>
      </p:sp>
      <p:grpSp>
        <p:nvGrpSpPr>
          <p:cNvPr id="11" name="Group 10">
            <a:extLst>
              <a:ext uri="{FF2B5EF4-FFF2-40B4-BE49-F238E27FC236}">
                <a16:creationId xmlns:a16="http://schemas.microsoft.com/office/drawing/2014/main" id="{E782814C-FCEC-48AE-8EF3-05C261CC7697}"/>
              </a:ext>
            </a:extLst>
          </p:cNvPr>
          <p:cNvGrpSpPr/>
          <p:nvPr userDrawn="1"/>
        </p:nvGrpSpPr>
        <p:grpSpPr>
          <a:xfrm>
            <a:off x="5742306" y="5806766"/>
            <a:ext cx="707387" cy="545386"/>
            <a:chOff x="1858219" y="4471581"/>
            <a:chExt cx="1107988" cy="854245"/>
          </a:xfrm>
        </p:grpSpPr>
        <p:sp>
          <p:nvSpPr>
            <p:cNvPr id="12" name="object 112">
              <a:extLst>
                <a:ext uri="{FF2B5EF4-FFF2-40B4-BE49-F238E27FC236}">
                  <a16:creationId xmlns:a16="http://schemas.microsoft.com/office/drawing/2014/main" id="{21225A4F-FD7D-411D-9191-A2533ED16CE8}"/>
                </a:ext>
              </a:extLst>
            </p:cNvPr>
            <p:cNvSpPr/>
            <p:nvPr/>
          </p:nvSpPr>
          <p:spPr>
            <a:xfrm>
              <a:off x="1981200" y="4471581"/>
              <a:ext cx="862027" cy="854245"/>
            </a:xfrm>
            <a:custGeom>
              <a:avLst/>
              <a:gdLst/>
              <a:ahLst/>
              <a:cxnLst/>
              <a:rect l="l" t="t" r="r" b="b"/>
              <a:pathLst>
                <a:path w="1385823" h="1373314">
                  <a:moveTo>
                    <a:pt x="1088009" y="1373314"/>
                  </a:moveTo>
                  <a:lnTo>
                    <a:pt x="1112434" y="1372327"/>
                  </a:lnTo>
                  <a:lnTo>
                    <a:pt x="1136315" y="1369416"/>
                  </a:lnTo>
                  <a:lnTo>
                    <a:pt x="1182141" y="1358131"/>
                  </a:lnTo>
                  <a:lnTo>
                    <a:pt x="1224871" y="1340072"/>
                  </a:lnTo>
                  <a:lnTo>
                    <a:pt x="1263894" y="1315853"/>
                  </a:lnTo>
                  <a:lnTo>
                    <a:pt x="1298595" y="1286086"/>
                  </a:lnTo>
                  <a:lnTo>
                    <a:pt x="1328362" y="1251384"/>
                  </a:lnTo>
                  <a:lnTo>
                    <a:pt x="1352582" y="1212362"/>
                  </a:lnTo>
                  <a:lnTo>
                    <a:pt x="1370641" y="1169631"/>
                  </a:lnTo>
                  <a:lnTo>
                    <a:pt x="1381926" y="1123806"/>
                  </a:lnTo>
                  <a:lnTo>
                    <a:pt x="1385824" y="1075499"/>
                  </a:lnTo>
                  <a:lnTo>
                    <a:pt x="1385824" y="297827"/>
                  </a:lnTo>
                  <a:lnTo>
                    <a:pt x="1381926" y="249517"/>
                  </a:lnTo>
                  <a:lnTo>
                    <a:pt x="1370641" y="203689"/>
                  </a:lnTo>
                  <a:lnTo>
                    <a:pt x="1352582" y="160956"/>
                  </a:lnTo>
                  <a:lnTo>
                    <a:pt x="1328362" y="121932"/>
                  </a:lnTo>
                  <a:lnTo>
                    <a:pt x="1298595" y="87229"/>
                  </a:lnTo>
                  <a:lnTo>
                    <a:pt x="1263894" y="57462"/>
                  </a:lnTo>
                  <a:lnTo>
                    <a:pt x="1224871" y="33242"/>
                  </a:lnTo>
                  <a:lnTo>
                    <a:pt x="1182141" y="15183"/>
                  </a:lnTo>
                  <a:lnTo>
                    <a:pt x="1136315" y="3897"/>
                  </a:lnTo>
                  <a:lnTo>
                    <a:pt x="1088009" y="0"/>
                  </a:lnTo>
                  <a:lnTo>
                    <a:pt x="297815" y="0"/>
                  </a:lnTo>
                  <a:lnTo>
                    <a:pt x="249508" y="3897"/>
                  </a:lnTo>
                  <a:lnTo>
                    <a:pt x="203682" y="15183"/>
                  </a:lnTo>
                  <a:lnTo>
                    <a:pt x="160952" y="33242"/>
                  </a:lnTo>
                  <a:lnTo>
                    <a:pt x="121929" y="57462"/>
                  </a:lnTo>
                  <a:lnTo>
                    <a:pt x="87228" y="87229"/>
                  </a:lnTo>
                  <a:lnTo>
                    <a:pt x="57461" y="121932"/>
                  </a:lnTo>
                  <a:lnTo>
                    <a:pt x="33241" y="160956"/>
                  </a:lnTo>
                  <a:lnTo>
                    <a:pt x="15182" y="203689"/>
                  </a:lnTo>
                  <a:lnTo>
                    <a:pt x="3897" y="249517"/>
                  </a:lnTo>
                  <a:lnTo>
                    <a:pt x="0" y="297827"/>
                  </a:lnTo>
                  <a:lnTo>
                    <a:pt x="0" y="1075499"/>
                  </a:lnTo>
                  <a:lnTo>
                    <a:pt x="3897" y="1123806"/>
                  </a:lnTo>
                  <a:lnTo>
                    <a:pt x="15182" y="1169631"/>
                  </a:lnTo>
                  <a:lnTo>
                    <a:pt x="33241" y="1212362"/>
                  </a:lnTo>
                  <a:lnTo>
                    <a:pt x="57461" y="1251384"/>
                  </a:lnTo>
                  <a:lnTo>
                    <a:pt x="87228" y="1286086"/>
                  </a:lnTo>
                  <a:lnTo>
                    <a:pt x="121929" y="1315853"/>
                  </a:lnTo>
                  <a:lnTo>
                    <a:pt x="160952" y="1340072"/>
                  </a:lnTo>
                  <a:lnTo>
                    <a:pt x="203682" y="1358131"/>
                  </a:lnTo>
                  <a:lnTo>
                    <a:pt x="249508" y="1369416"/>
                  </a:lnTo>
                  <a:lnTo>
                    <a:pt x="297815" y="1373314"/>
                  </a:lnTo>
                  <a:lnTo>
                    <a:pt x="1088009" y="1373314"/>
                  </a:lnTo>
                  <a:close/>
                </a:path>
              </a:pathLst>
            </a:custGeom>
            <a:solidFill>
              <a:schemeClr val="tx1"/>
            </a:solidFill>
            <a:ln w="3175">
              <a:solidFill>
                <a:schemeClr val="tx1"/>
              </a:solidFill>
            </a:ln>
          </p:spPr>
          <p:txBody>
            <a:bodyPr wrap="square" lIns="0" tIns="0" rIns="0" bIns="0" rtlCol="0">
              <a:noAutofit/>
            </a:bodyPr>
            <a:lstStyle/>
            <a:p>
              <a:endParaRPr sz="200"/>
            </a:p>
          </p:txBody>
        </p:sp>
        <p:grpSp>
          <p:nvGrpSpPr>
            <p:cNvPr id="13" name="Group 12">
              <a:extLst>
                <a:ext uri="{FF2B5EF4-FFF2-40B4-BE49-F238E27FC236}">
                  <a16:creationId xmlns:a16="http://schemas.microsoft.com/office/drawing/2014/main" id="{3160FCF6-6803-462B-9C06-54B5E25530ED}"/>
                </a:ext>
              </a:extLst>
            </p:cNvPr>
            <p:cNvGrpSpPr/>
            <p:nvPr/>
          </p:nvGrpSpPr>
          <p:grpSpPr>
            <a:xfrm>
              <a:off x="2285270" y="4610681"/>
              <a:ext cx="243372" cy="604758"/>
              <a:chOff x="2516231" y="4114381"/>
              <a:chExt cx="243372" cy="604758"/>
            </a:xfrm>
          </p:grpSpPr>
          <p:sp>
            <p:nvSpPr>
              <p:cNvPr id="15" name="object 63">
                <a:extLst>
                  <a:ext uri="{FF2B5EF4-FFF2-40B4-BE49-F238E27FC236}">
                    <a16:creationId xmlns:a16="http://schemas.microsoft.com/office/drawing/2014/main" id="{F90E6BFF-07FF-49A6-87B1-ECC15D3B14AC}"/>
                  </a:ext>
                </a:extLst>
              </p:cNvPr>
              <p:cNvSpPr/>
              <p:nvPr/>
            </p:nvSpPr>
            <p:spPr>
              <a:xfrm>
                <a:off x="2516231" y="4367452"/>
                <a:ext cx="243372" cy="351687"/>
              </a:xfrm>
              <a:custGeom>
                <a:avLst/>
                <a:gdLst/>
                <a:ahLst/>
                <a:cxnLst/>
                <a:rect l="l" t="t" r="r" b="b"/>
                <a:pathLst>
                  <a:path w="340933" h="492670">
                    <a:moveTo>
                      <a:pt x="125510" y="417250"/>
                    </a:moveTo>
                    <a:lnTo>
                      <a:pt x="138066" y="412818"/>
                    </a:lnTo>
                    <a:lnTo>
                      <a:pt x="152244" y="409680"/>
                    </a:lnTo>
                    <a:lnTo>
                      <a:pt x="173657" y="406158"/>
                    </a:lnTo>
                    <a:lnTo>
                      <a:pt x="203777" y="402424"/>
                    </a:lnTo>
                    <a:lnTo>
                      <a:pt x="214206" y="401296"/>
                    </a:lnTo>
                    <a:lnTo>
                      <a:pt x="234458" y="399174"/>
                    </a:lnTo>
                    <a:lnTo>
                      <a:pt x="250205" y="397758"/>
                    </a:lnTo>
                    <a:lnTo>
                      <a:pt x="262503" y="397083"/>
                    </a:lnTo>
                    <a:lnTo>
                      <a:pt x="272406" y="397186"/>
                    </a:lnTo>
                    <a:lnTo>
                      <a:pt x="280968" y="398106"/>
                    </a:lnTo>
                    <a:lnTo>
                      <a:pt x="289242" y="399879"/>
                    </a:lnTo>
                    <a:lnTo>
                      <a:pt x="298285" y="402542"/>
                    </a:lnTo>
                    <a:lnTo>
                      <a:pt x="309149" y="406132"/>
                    </a:lnTo>
                    <a:lnTo>
                      <a:pt x="312082" y="403181"/>
                    </a:lnTo>
                    <a:lnTo>
                      <a:pt x="319355" y="395322"/>
                    </a:lnTo>
                    <a:lnTo>
                      <a:pt x="328340" y="384376"/>
                    </a:lnTo>
                    <a:lnTo>
                      <a:pt x="336409" y="372161"/>
                    </a:lnTo>
                    <a:lnTo>
                      <a:pt x="340933" y="360497"/>
                    </a:lnTo>
                    <a:lnTo>
                      <a:pt x="339286" y="351204"/>
                    </a:lnTo>
                    <a:lnTo>
                      <a:pt x="334831" y="345424"/>
                    </a:lnTo>
                    <a:lnTo>
                      <a:pt x="328943" y="339677"/>
                    </a:lnTo>
                    <a:lnTo>
                      <a:pt x="320755" y="335547"/>
                    </a:lnTo>
                    <a:lnTo>
                      <a:pt x="307133" y="331602"/>
                    </a:lnTo>
                    <a:lnTo>
                      <a:pt x="284943" y="326414"/>
                    </a:lnTo>
                    <a:lnTo>
                      <a:pt x="286421" y="325732"/>
                    </a:lnTo>
                    <a:lnTo>
                      <a:pt x="297100" y="322104"/>
                    </a:lnTo>
                    <a:lnTo>
                      <a:pt x="315956" y="319302"/>
                    </a:lnTo>
                    <a:lnTo>
                      <a:pt x="317956" y="319000"/>
                    </a:lnTo>
                    <a:lnTo>
                      <a:pt x="323912" y="315799"/>
                    </a:lnTo>
                    <a:lnTo>
                      <a:pt x="329607" y="309696"/>
                    </a:lnTo>
                    <a:lnTo>
                      <a:pt x="334431" y="301399"/>
                    </a:lnTo>
                    <a:lnTo>
                      <a:pt x="337774" y="291618"/>
                    </a:lnTo>
                    <a:lnTo>
                      <a:pt x="339025" y="281060"/>
                    </a:lnTo>
                    <a:lnTo>
                      <a:pt x="337572" y="270434"/>
                    </a:lnTo>
                    <a:lnTo>
                      <a:pt x="332806" y="260449"/>
                    </a:lnTo>
                    <a:lnTo>
                      <a:pt x="324115" y="251814"/>
                    </a:lnTo>
                    <a:lnTo>
                      <a:pt x="310889" y="245236"/>
                    </a:lnTo>
                    <a:lnTo>
                      <a:pt x="304330" y="243014"/>
                    </a:lnTo>
                    <a:lnTo>
                      <a:pt x="291500" y="238687"/>
                    </a:lnTo>
                    <a:lnTo>
                      <a:pt x="280776" y="235129"/>
                    </a:lnTo>
                    <a:lnTo>
                      <a:pt x="271338" y="232103"/>
                    </a:lnTo>
                    <a:lnTo>
                      <a:pt x="262365" y="229368"/>
                    </a:lnTo>
                    <a:lnTo>
                      <a:pt x="253036" y="226688"/>
                    </a:lnTo>
                    <a:lnTo>
                      <a:pt x="242531" y="223821"/>
                    </a:lnTo>
                    <a:lnTo>
                      <a:pt x="230029" y="220530"/>
                    </a:lnTo>
                    <a:lnTo>
                      <a:pt x="214709" y="216576"/>
                    </a:lnTo>
                    <a:lnTo>
                      <a:pt x="195751" y="211720"/>
                    </a:lnTo>
                    <a:lnTo>
                      <a:pt x="196538" y="211483"/>
                    </a:lnTo>
                    <a:lnTo>
                      <a:pt x="203105" y="209655"/>
                    </a:lnTo>
                    <a:lnTo>
                      <a:pt x="214869" y="206824"/>
                    </a:lnTo>
                    <a:lnTo>
                      <a:pt x="230053" y="203960"/>
                    </a:lnTo>
                    <a:lnTo>
                      <a:pt x="246882" y="202030"/>
                    </a:lnTo>
                    <a:lnTo>
                      <a:pt x="263581" y="202005"/>
                    </a:lnTo>
                    <a:lnTo>
                      <a:pt x="278253" y="203210"/>
                    </a:lnTo>
                    <a:lnTo>
                      <a:pt x="292070" y="203833"/>
                    </a:lnTo>
                    <a:lnTo>
                      <a:pt x="301351" y="202170"/>
                    </a:lnTo>
                    <a:lnTo>
                      <a:pt x="307935" y="196927"/>
                    </a:lnTo>
                    <a:lnTo>
                      <a:pt x="313663" y="186809"/>
                    </a:lnTo>
                    <a:lnTo>
                      <a:pt x="320376" y="170522"/>
                    </a:lnTo>
                    <a:lnTo>
                      <a:pt x="324768" y="157418"/>
                    </a:lnTo>
                    <a:lnTo>
                      <a:pt x="326003" y="146375"/>
                    </a:lnTo>
                    <a:lnTo>
                      <a:pt x="323131" y="138564"/>
                    </a:lnTo>
                    <a:lnTo>
                      <a:pt x="316145" y="132824"/>
                    </a:lnTo>
                    <a:lnTo>
                      <a:pt x="305036" y="127993"/>
                    </a:lnTo>
                    <a:lnTo>
                      <a:pt x="289794" y="122909"/>
                    </a:lnTo>
                    <a:lnTo>
                      <a:pt x="273983" y="117810"/>
                    </a:lnTo>
                    <a:lnTo>
                      <a:pt x="259324" y="113225"/>
                    </a:lnTo>
                    <a:lnTo>
                      <a:pt x="248065" y="110051"/>
                    </a:lnTo>
                    <a:lnTo>
                      <a:pt x="238609" y="107941"/>
                    </a:lnTo>
                    <a:lnTo>
                      <a:pt x="229357" y="106549"/>
                    </a:lnTo>
                    <a:lnTo>
                      <a:pt x="218711" y="105529"/>
                    </a:lnTo>
                    <a:lnTo>
                      <a:pt x="205072" y="104532"/>
                    </a:lnTo>
                    <a:lnTo>
                      <a:pt x="206471" y="103739"/>
                    </a:lnTo>
                    <a:lnTo>
                      <a:pt x="210180" y="101953"/>
                    </a:lnTo>
                    <a:lnTo>
                      <a:pt x="216435" y="99461"/>
                    </a:lnTo>
                    <a:lnTo>
                      <a:pt x="225451" y="96562"/>
                    </a:lnTo>
                    <a:lnTo>
                      <a:pt x="237444" y="93553"/>
                    </a:lnTo>
                    <a:lnTo>
                      <a:pt x="252630" y="90732"/>
                    </a:lnTo>
                    <a:lnTo>
                      <a:pt x="271224" y="88399"/>
                    </a:lnTo>
                    <a:lnTo>
                      <a:pt x="293442" y="86850"/>
                    </a:lnTo>
                    <a:lnTo>
                      <a:pt x="319499" y="86384"/>
                    </a:lnTo>
                    <a:lnTo>
                      <a:pt x="320148" y="86368"/>
                    </a:lnTo>
                    <a:lnTo>
                      <a:pt x="328358" y="79626"/>
                    </a:lnTo>
                    <a:lnTo>
                      <a:pt x="331312" y="65967"/>
                    </a:lnTo>
                    <a:lnTo>
                      <a:pt x="333749" y="53174"/>
                    </a:lnTo>
                    <a:lnTo>
                      <a:pt x="335598" y="46794"/>
                    </a:lnTo>
                    <a:lnTo>
                      <a:pt x="334724" y="33532"/>
                    </a:lnTo>
                    <a:lnTo>
                      <a:pt x="326997" y="22675"/>
                    </a:lnTo>
                    <a:lnTo>
                      <a:pt x="313035" y="14095"/>
                    </a:lnTo>
                    <a:lnTo>
                      <a:pt x="293454" y="7665"/>
                    </a:lnTo>
                    <a:lnTo>
                      <a:pt x="281749" y="5217"/>
                    </a:lnTo>
                    <a:lnTo>
                      <a:pt x="268872" y="3258"/>
                    </a:lnTo>
                    <a:lnTo>
                      <a:pt x="254899" y="1772"/>
                    </a:lnTo>
                    <a:lnTo>
                      <a:pt x="239907" y="745"/>
                    </a:lnTo>
                    <a:lnTo>
                      <a:pt x="223973" y="159"/>
                    </a:lnTo>
                    <a:lnTo>
                      <a:pt x="207175" y="0"/>
                    </a:lnTo>
                    <a:lnTo>
                      <a:pt x="189590" y="250"/>
                    </a:lnTo>
                    <a:lnTo>
                      <a:pt x="171295" y="894"/>
                    </a:lnTo>
                    <a:lnTo>
                      <a:pt x="152367" y="1916"/>
                    </a:lnTo>
                    <a:lnTo>
                      <a:pt x="134847" y="3021"/>
                    </a:lnTo>
                    <a:lnTo>
                      <a:pt x="116363" y="4231"/>
                    </a:lnTo>
                    <a:lnTo>
                      <a:pt x="99488" y="5436"/>
                    </a:lnTo>
                    <a:lnTo>
                      <a:pt x="84166" y="6692"/>
                    </a:lnTo>
                    <a:lnTo>
                      <a:pt x="70340" y="8053"/>
                    </a:lnTo>
                    <a:lnTo>
                      <a:pt x="57954" y="9576"/>
                    </a:lnTo>
                    <a:lnTo>
                      <a:pt x="37279" y="13323"/>
                    </a:lnTo>
                    <a:lnTo>
                      <a:pt x="21691" y="18373"/>
                    </a:lnTo>
                    <a:lnTo>
                      <a:pt x="5875" y="35178"/>
                    </a:lnTo>
                    <a:lnTo>
                      <a:pt x="1802" y="48954"/>
                    </a:lnTo>
                    <a:lnTo>
                      <a:pt x="56" y="61225"/>
                    </a:lnTo>
                    <a:lnTo>
                      <a:pt x="0" y="62266"/>
                    </a:lnTo>
                    <a:lnTo>
                      <a:pt x="4174" y="78178"/>
                    </a:lnTo>
                    <a:lnTo>
                      <a:pt x="15077" y="85891"/>
                    </a:lnTo>
                    <a:lnTo>
                      <a:pt x="27679" y="88211"/>
                    </a:lnTo>
                    <a:lnTo>
                      <a:pt x="36950" y="87946"/>
                    </a:lnTo>
                    <a:lnTo>
                      <a:pt x="36505" y="88073"/>
                    </a:lnTo>
                    <a:lnTo>
                      <a:pt x="27870" y="89730"/>
                    </a:lnTo>
                    <a:lnTo>
                      <a:pt x="14886" y="95745"/>
                    </a:lnTo>
                    <a:lnTo>
                      <a:pt x="7168" y="108546"/>
                    </a:lnTo>
                    <a:lnTo>
                      <a:pt x="6157" y="122130"/>
                    </a:lnTo>
                    <a:lnTo>
                      <a:pt x="7136" y="135934"/>
                    </a:lnTo>
                    <a:lnTo>
                      <a:pt x="10697" y="147617"/>
                    </a:lnTo>
                    <a:lnTo>
                      <a:pt x="17277" y="155980"/>
                    </a:lnTo>
                    <a:lnTo>
                      <a:pt x="17476" y="156114"/>
                    </a:lnTo>
                    <a:lnTo>
                      <a:pt x="22056" y="156948"/>
                    </a:lnTo>
                    <a:lnTo>
                      <a:pt x="30334" y="156629"/>
                    </a:lnTo>
                    <a:lnTo>
                      <a:pt x="41710" y="155513"/>
                    </a:lnTo>
                    <a:lnTo>
                      <a:pt x="55585" y="153957"/>
                    </a:lnTo>
                    <a:lnTo>
                      <a:pt x="71360" y="152316"/>
                    </a:lnTo>
                    <a:lnTo>
                      <a:pt x="88437" y="150945"/>
                    </a:lnTo>
                    <a:lnTo>
                      <a:pt x="106216" y="150202"/>
                    </a:lnTo>
                    <a:lnTo>
                      <a:pt x="115766" y="150040"/>
                    </a:lnTo>
                    <a:lnTo>
                      <a:pt x="130126" y="149859"/>
                    </a:lnTo>
                    <a:lnTo>
                      <a:pt x="141570" y="149900"/>
                    </a:lnTo>
                    <a:lnTo>
                      <a:pt x="151431" y="150252"/>
                    </a:lnTo>
                    <a:lnTo>
                      <a:pt x="161043" y="151003"/>
                    </a:lnTo>
                    <a:lnTo>
                      <a:pt x="171739" y="152243"/>
                    </a:lnTo>
                    <a:lnTo>
                      <a:pt x="184854" y="154058"/>
                    </a:lnTo>
                    <a:lnTo>
                      <a:pt x="201720" y="156539"/>
                    </a:lnTo>
                    <a:lnTo>
                      <a:pt x="200903" y="156710"/>
                    </a:lnTo>
                    <a:lnTo>
                      <a:pt x="196796" y="157598"/>
                    </a:lnTo>
                    <a:lnTo>
                      <a:pt x="189631" y="159205"/>
                    </a:lnTo>
                    <a:lnTo>
                      <a:pt x="179857" y="161492"/>
                    </a:lnTo>
                    <a:lnTo>
                      <a:pt x="167924" y="164419"/>
                    </a:lnTo>
                    <a:lnTo>
                      <a:pt x="154282" y="167945"/>
                    </a:lnTo>
                    <a:lnTo>
                      <a:pt x="139379" y="172029"/>
                    </a:lnTo>
                    <a:lnTo>
                      <a:pt x="123667" y="176631"/>
                    </a:lnTo>
                    <a:lnTo>
                      <a:pt x="107593" y="181712"/>
                    </a:lnTo>
                    <a:lnTo>
                      <a:pt x="91609" y="187230"/>
                    </a:lnTo>
                    <a:lnTo>
                      <a:pt x="76163" y="193145"/>
                    </a:lnTo>
                    <a:lnTo>
                      <a:pt x="61705" y="199417"/>
                    </a:lnTo>
                    <a:lnTo>
                      <a:pt x="48685" y="206005"/>
                    </a:lnTo>
                    <a:lnTo>
                      <a:pt x="42958" y="211390"/>
                    </a:lnTo>
                    <a:lnTo>
                      <a:pt x="38418" y="222707"/>
                    </a:lnTo>
                    <a:lnTo>
                      <a:pt x="35907" y="236241"/>
                    </a:lnTo>
                    <a:lnTo>
                      <a:pt x="33165" y="249579"/>
                    </a:lnTo>
                    <a:lnTo>
                      <a:pt x="31886" y="256169"/>
                    </a:lnTo>
                    <a:lnTo>
                      <a:pt x="32919" y="263300"/>
                    </a:lnTo>
                    <a:lnTo>
                      <a:pt x="37163" y="268004"/>
                    </a:lnTo>
                    <a:lnTo>
                      <a:pt x="44395" y="270751"/>
                    </a:lnTo>
                    <a:lnTo>
                      <a:pt x="54390" y="272012"/>
                    </a:lnTo>
                    <a:lnTo>
                      <a:pt x="66925" y="272260"/>
                    </a:lnTo>
                    <a:lnTo>
                      <a:pt x="81776" y="271967"/>
                    </a:lnTo>
                    <a:lnTo>
                      <a:pt x="98720" y="271602"/>
                    </a:lnTo>
                    <a:lnTo>
                      <a:pt x="117531" y="271639"/>
                    </a:lnTo>
                    <a:lnTo>
                      <a:pt x="125888" y="271808"/>
                    </a:lnTo>
                    <a:lnTo>
                      <a:pt x="140596" y="272133"/>
                    </a:lnTo>
                    <a:lnTo>
                      <a:pt x="152763" y="272492"/>
                    </a:lnTo>
                    <a:lnTo>
                      <a:pt x="163230" y="272958"/>
                    </a:lnTo>
                    <a:lnTo>
                      <a:pt x="172841" y="273605"/>
                    </a:lnTo>
                    <a:lnTo>
                      <a:pt x="182440" y="274508"/>
                    </a:lnTo>
                    <a:lnTo>
                      <a:pt x="192869" y="275739"/>
                    </a:lnTo>
                    <a:lnTo>
                      <a:pt x="204972" y="277372"/>
                    </a:lnTo>
                    <a:lnTo>
                      <a:pt x="219592" y="279482"/>
                    </a:lnTo>
                    <a:lnTo>
                      <a:pt x="237572" y="282142"/>
                    </a:lnTo>
                    <a:lnTo>
                      <a:pt x="236843" y="282170"/>
                    </a:lnTo>
                    <a:lnTo>
                      <a:pt x="232655" y="282337"/>
                    </a:lnTo>
                    <a:lnTo>
                      <a:pt x="214777" y="283130"/>
                    </a:lnTo>
                    <a:lnTo>
                      <a:pt x="202003" y="283759"/>
                    </a:lnTo>
                    <a:lnTo>
                      <a:pt x="187282" y="284545"/>
                    </a:lnTo>
                    <a:lnTo>
                      <a:pt x="171072" y="285490"/>
                    </a:lnTo>
                    <a:lnTo>
                      <a:pt x="153831" y="286595"/>
                    </a:lnTo>
                    <a:lnTo>
                      <a:pt x="136017" y="287861"/>
                    </a:lnTo>
                    <a:lnTo>
                      <a:pt x="118088" y="289291"/>
                    </a:lnTo>
                    <a:lnTo>
                      <a:pt x="100501" y="290886"/>
                    </a:lnTo>
                    <a:lnTo>
                      <a:pt x="83714" y="292647"/>
                    </a:lnTo>
                    <a:lnTo>
                      <a:pt x="68185" y="294575"/>
                    </a:lnTo>
                    <a:lnTo>
                      <a:pt x="54372" y="296673"/>
                    </a:lnTo>
                    <a:lnTo>
                      <a:pt x="42732" y="298942"/>
                    </a:lnTo>
                    <a:lnTo>
                      <a:pt x="33724" y="301383"/>
                    </a:lnTo>
                    <a:lnTo>
                      <a:pt x="21553" y="308047"/>
                    </a:lnTo>
                    <a:lnTo>
                      <a:pt x="13277" y="314426"/>
                    </a:lnTo>
                    <a:lnTo>
                      <a:pt x="8499" y="321423"/>
                    </a:lnTo>
                    <a:lnTo>
                      <a:pt x="6534" y="331322"/>
                    </a:lnTo>
                    <a:lnTo>
                      <a:pt x="6696" y="346406"/>
                    </a:lnTo>
                    <a:lnTo>
                      <a:pt x="8299" y="368959"/>
                    </a:lnTo>
                    <a:lnTo>
                      <a:pt x="10125" y="368515"/>
                    </a:lnTo>
                    <a:lnTo>
                      <a:pt x="15502" y="367373"/>
                    </a:lnTo>
                    <a:lnTo>
                      <a:pt x="24465" y="365765"/>
                    </a:lnTo>
                    <a:lnTo>
                      <a:pt x="37051" y="363925"/>
                    </a:lnTo>
                    <a:lnTo>
                      <a:pt x="53296" y="362086"/>
                    </a:lnTo>
                    <a:lnTo>
                      <a:pt x="73235" y="360482"/>
                    </a:lnTo>
                    <a:lnTo>
                      <a:pt x="96906" y="359345"/>
                    </a:lnTo>
                    <a:lnTo>
                      <a:pt x="113305" y="358877"/>
                    </a:lnTo>
                    <a:lnTo>
                      <a:pt x="122586" y="358793"/>
                    </a:lnTo>
                    <a:lnTo>
                      <a:pt x="131192" y="358997"/>
                    </a:lnTo>
                    <a:lnTo>
                      <a:pt x="139971" y="359572"/>
                    </a:lnTo>
                    <a:lnTo>
                      <a:pt x="149768" y="360600"/>
                    </a:lnTo>
                    <a:lnTo>
                      <a:pt x="161432" y="362162"/>
                    </a:lnTo>
                    <a:lnTo>
                      <a:pt x="175810" y="364341"/>
                    </a:lnTo>
                    <a:lnTo>
                      <a:pt x="193749" y="367219"/>
                    </a:lnTo>
                    <a:lnTo>
                      <a:pt x="216096" y="370877"/>
                    </a:lnTo>
                    <a:lnTo>
                      <a:pt x="211456" y="371370"/>
                    </a:lnTo>
                    <a:lnTo>
                      <a:pt x="199562" y="372688"/>
                    </a:lnTo>
                    <a:lnTo>
                      <a:pt x="186907" y="374176"/>
                    </a:lnTo>
                    <a:lnTo>
                      <a:pt x="173671" y="375832"/>
                    </a:lnTo>
                    <a:lnTo>
                      <a:pt x="160032" y="377656"/>
                    </a:lnTo>
                    <a:lnTo>
                      <a:pt x="146167" y="379646"/>
                    </a:lnTo>
                    <a:lnTo>
                      <a:pt x="132255" y="381801"/>
                    </a:lnTo>
                    <a:lnTo>
                      <a:pt x="118474" y="384120"/>
                    </a:lnTo>
                    <a:lnTo>
                      <a:pt x="105002" y="386602"/>
                    </a:lnTo>
                    <a:lnTo>
                      <a:pt x="92018" y="389245"/>
                    </a:lnTo>
                    <a:lnTo>
                      <a:pt x="79700" y="392048"/>
                    </a:lnTo>
                    <a:lnTo>
                      <a:pt x="68225" y="395010"/>
                    </a:lnTo>
                    <a:lnTo>
                      <a:pt x="57772" y="398131"/>
                    </a:lnTo>
                    <a:lnTo>
                      <a:pt x="48519" y="401408"/>
                    </a:lnTo>
                    <a:lnTo>
                      <a:pt x="38741" y="408301"/>
                    </a:lnTo>
                    <a:lnTo>
                      <a:pt x="32640" y="418834"/>
                    </a:lnTo>
                    <a:lnTo>
                      <a:pt x="29741" y="431545"/>
                    </a:lnTo>
                    <a:lnTo>
                      <a:pt x="29541" y="444983"/>
                    </a:lnTo>
                    <a:lnTo>
                      <a:pt x="31535" y="457699"/>
                    </a:lnTo>
                    <a:lnTo>
                      <a:pt x="35218" y="468242"/>
                    </a:lnTo>
                    <a:lnTo>
                      <a:pt x="40087" y="475163"/>
                    </a:lnTo>
                    <a:lnTo>
                      <a:pt x="45637" y="477011"/>
                    </a:lnTo>
                    <a:lnTo>
                      <a:pt x="61998" y="473814"/>
                    </a:lnTo>
                    <a:lnTo>
                      <a:pt x="78298" y="470982"/>
                    </a:lnTo>
                    <a:lnTo>
                      <a:pt x="94498" y="468524"/>
                    </a:lnTo>
                    <a:lnTo>
                      <a:pt x="110555" y="466448"/>
                    </a:lnTo>
                    <a:lnTo>
                      <a:pt x="126429" y="464764"/>
                    </a:lnTo>
                    <a:lnTo>
                      <a:pt x="142077" y="463481"/>
                    </a:lnTo>
                    <a:lnTo>
                      <a:pt x="157459" y="462608"/>
                    </a:lnTo>
                    <a:lnTo>
                      <a:pt x="172534" y="462153"/>
                    </a:lnTo>
                    <a:lnTo>
                      <a:pt x="187261" y="462127"/>
                    </a:lnTo>
                    <a:lnTo>
                      <a:pt x="201597" y="462537"/>
                    </a:lnTo>
                    <a:lnTo>
                      <a:pt x="215503" y="463394"/>
                    </a:lnTo>
                    <a:lnTo>
                      <a:pt x="228936" y="464706"/>
                    </a:lnTo>
                    <a:lnTo>
                      <a:pt x="241856" y="466481"/>
                    </a:lnTo>
                    <a:lnTo>
                      <a:pt x="254221" y="468730"/>
                    </a:lnTo>
                    <a:lnTo>
                      <a:pt x="265991" y="471462"/>
                    </a:lnTo>
                    <a:lnTo>
                      <a:pt x="277123" y="474684"/>
                    </a:lnTo>
                    <a:lnTo>
                      <a:pt x="287577" y="478408"/>
                    </a:lnTo>
                    <a:lnTo>
                      <a:pt x="297312" y="482640"/>
                    </a:lnTo>
                    <a:lnTo>
                      <a:pt x="306286" y="487391"/>
                    </a:lnTo>
                    <a:lnTo>
                      <a:pt x="314457" y="492670"/>
                    </a:lnTo>
                    <a:lnTo>
                      <a:pt x="316507" y="490887"/>
                    </a:lnTo>
                    <a:lnTo>
                      <a:pt x="325687" y="479140"/>
                    </a:lnTo>
                    <a:lnTo>
                      <a:pt x="328981" y="467454"/>
                    </a:lnTo>
                    <a:lnTo>
                      <a:pt x="327028" y="457255"/>
                    </a:lnTo>
                    <a:lnTo>
                      <a:pt x="320465" y="449972"/>
                    </a:lnTo>
                    <a:lnTo>
                      <a:pt x="307192" y="441788"/>
                    </a:lnTo>
                    <a:lnTo>
                      <a:pt x="296216" y="435164"/>
                    </a:lnTo>
                    <a:lnTo>
                      <a:pt x="286294" y="429460"/>
                    </a:lnTo>
                    <a:lnTo>
                      <a:pt x="277141" y="424632"/>
                    </a:lnTo>
                    <a:lnTo>
                      <a:pt x="268476" y="420633"/>
                    </a:lnTo>
                    <a:lnTo>
                      <a:pt x="260013" y="417417"/>
                    </a:lnTo>
                    <a:lnTo>
                      <a:pt x="251469" y="414940"/>
                    </a:lnTo>
                    <a:lnTo>
                      <a:pt x="242560" y="413154"/>
                    </a:lnTo>
                    <a:lnTo>
                      <a:pt x="233002" y="412014"/>
                    </a:lnTo>
                    <a:lnTo>
                      <a:pt x="222513" y="411475"/>
                    </a:lnTo>
                    <a:lnTo>
                      <a:pt x="210807" y="411491"/>
                    </a:lnTo>
                    <a:lnTo>
                      <a:pt x="197602" y="412015"/>
                    </a:lnTo>
                    <a:lnTo>
                      <a:pt x="182613" y="413003"/>
                    </a:lnTo>
                    <a:lnTo>
                      <a:pt x="165558" y="414408"/>
                    </a:lnTo>
                    <a:lnTo>
                      <a:pt x="146151" y="416184"/>
                    </a:lnTo>
                    <a:lnTo>
                      <a:pt x="124110" y="418286"/>
                    </a:lnTo>
                    <a:lnTo>
                      <a:pt x="125510" y="417250"/>
                    </a:lnTo>
                    <a:close/>
                  </a:path>
                </a:pathLst>
              </a:custGeom>
              <a:solidFill>
                <a:srgbClr val="C3A068"/>
              </a:solidFill>
            </p:spPr>
            <p:txBody>
              <a:bodyPr wrap="square" lIns="0" tIns="0" rIns="0" bIns="0" rtlCol="0">
                <a:noAutofit/>
              </a:bodyPr>
              <a:lstStyle/>
              <a:p>
                <a:pPr algn="r" rtl="1"/>
                <a:endParaRPr sz="200"/>
              </a:p>
            </p:txBody>
          </p:sp>
          <p:sp>
            <p:nvSpPr>
              <p:cNvPr id="16" name="object 62">
                <a:extLst>
                  <a:ext uri="{FF2B5EF4-FFF2-40B4-BE49-F238E27FC236}">
                    <a16:creationId xmlns:a16="http://schemas.microsoft.com/office/drawing/2014/main" id="{606A6CD0-F7A4-4F60-9C8B-002E29EAB1AD}"/>
                  </a:ext>
                </a:extLst>
              </p:cNvPr>
              <p:cNvSpPr/>
              <p:nvPr/>
            </p:nvSpPr>
            <p:spPr>
              <a:xfrm>
                <a:off x="2538909" y="4114381"/>
                <a:ext cx="203182" cy="203182"/>
              </a:xfrm>
              <a:custGeom>
                <a:avLst/>
                <a:gdLst/>
                <a:ahLst/>
                <a:cxnLst/>
                <a:rect l="l" t="t" r="r" b="b"/>
                <a:pathLst>
                  <a:path w="284632" h="284632">
                    <a:moveTo>
                      <a:pt x="284632" y="142316"/>
                    </a:moveTo>
                    <a:lnTo>
                      <a:pt x="283883" y="127629"/>
                    </a:lnTo>
                    <a:lnTo>
                      <a:pt x="281685" y="113372"/>
                    </a:lnTo>
                    <a:lnTo>
                      <a:pt x="278113" y="99616"/>
                    </a:lnTo>
                    <a:lnTo>
                      <a:pt x="273239" y="86436"/>
                    </a:lnTo>
                    <a:lnTo>
                      <a:pt x="267137" y="73907"/>
                    </a:lnTo>
                    <a:lnTo>
                      <a:pt x="259881" y="62100"/>
                    </a:lnTo>
                    <a:lnTo>
                      <a:pt x="251544" y="51090"/>
                    </a:lnTo>
                    <a:lnTo>
                      <a:pt x="242201" y="40951"/>
                    </a:lnTo>
                    <a:lnTo>
                      <a:pt x="231924" y="31756"/>
                    </a:lnTo>
                    <a:lnTo>
                      <a:pt x="220788" y="23579"/>
                    </a:lnTo>
                    <a:lnTo>
                      <a:pt x="208866" y="16493"/>
                    </a:lnTo>
                    <a:lnTo>
                      <a:pt x="196231" y="10573"/>
                    </a:lnTo>
                    <a:lnTo>
                      <a:pt x="182958" y="5891"/>
                    </a:lnTo>
                    <a:lnTo>
                      <a:pt x="169120" y="2523"/>
                    </a:lnTo>
                    <a:lnTo>
                      <a:pt x="154790" y="540"/>
                    </a:lnTo>
                    <a:lnTo>
                      <a:pt x="142303" y="0"/>
                    </a:lnTo>
                    <a:lnTo>
                      <a:pt x="127613" y="749"/>
                    </a:lnTo>
                    <a:lnTo>
                      <a:pt x="113353" y="2947"/>
                    </a:lnTo>
                    <a:lnTo>
                      <a:pt x="99596" y="6520"/>
                    </a:lnTo>
                    <a:lnTo>
                      <a:pt x="86416" y="11395"/>
                    </a:lnTo>
                    <a:lnTo>
                      <a:pt x="73886" y="17497"/>
                    </a:lnTo>
                    <a:lnTo>
                      <a:pt x="62079" y="24754"/>
                    </a:lnTo>
                    <a:lnTo>
                      <a:pt x="51071" y="33092"/>
                    </a:lnTo>
                    <a:lnTo>
                      <a:pt x="40933" y="42436"/>
                    </a:lnTo>
                    <a:lnTo>
                      <a:pt x="31740" y="52714"/>
                    </a:lnTo>
                    <a:lnTo>
                      <a:pt x="23565" y="63851"/>
                    </a:lnTo>
                    <a:lnTo>
                      <a:pt x="16481" y="75774"/>
                    </a:lnTo>
                    <a:lnTo>
                      <a:pt x="10564" y="88409"/>
                    </a:lnTo>
                    <a:lnTo>
                      <a:pt x="5885" y="101682"/>
                    </a:lnTo>
                    <a:lnTo>
                      <a:pt x="2518" y="115520"/>
                    </a:lnTo>
                    <a:lnTo>
                      <a:pt x="538" y="129850"/>
                    </a:lnTo>
                    <a:lnTo>
                      <a:pt x="0" y="142316"/>
                    </a:lnTo>
                    <a:lnTo>
                      <a:pt x="748" y="157003"/>
                    </a:lnTo>
                    <a:lnTo>
                      <a:pt x="2945" y="171262"/>
                    </a:lnTo>
                    <a:lnTo>
                      <a:pt x="6517" y="185019"/>
                    </a:lnTo>
                    <a:lnTo>
                      <a:pt x="11391" y="198200"/>
                    </a:lnTo>
                    <a:lnTo>
                      <a:pt x="17492" y="210730"/>
                    </a:lnTo>
                    <a:lnTo>
                      <a:pt x="24747" y="222538"/>
                    </a:lnTo>
                    <a:lnTo>
                      <a:pt x="33082" y="233548"/>
                    </a:lnTo>
                    <a:lnTo>
                      <a:pt x="42425" y="243688"/>
                    </a:lnTo>
                    <a:lnTo>
                      <a:pt x="52701" y="252883"/>
                    </a:lnTo>
                    <a:lnTo>
                      <a:pt x="63836" y="261060"/>
                    </a:lnTo>
                    <a:lnTo>
                      <a:pt x="75758" y="268145"/>
                    </a:lnTo>
                    <a:lnTo>
                      <a:pt x="88393" y="274064"/>
                    </a:lnTo>
                    <a:lnTo>
                      <a:pt x="101666" y="278745"/>
                    </a:lnTo>
                    <a:lnTo>
                      <a:pt x="115505" y="282112"/>
                    </a:lnTo>
                    <a:lnTo>
                      <a:pt x="129835" y="284093"/>
                    </a:lnTo>
                    <a:lnTo>
                      <a:pt x="142303" y="284632"/>
                    </a:lnTo>
                    <a:lnTo>
                      <a:pt x="156992" y="283883"/>
                    </a:lnTo>
                    <a:lnTo>
                      <a:pt x="171251" y="281685"/>
                    </a:lnTo>
                    <a:lnTo>
                      <a:pt x="185009" y="278113"/>
                    </a:lnTo>
                    <a:lnTo>
                      <a:pt x="198190" y="273239"/>
                    </a:lnTo>
                    <a:lnTo>
                      <a:pt x="210721" y="267137"/>
                    </a:lnTo>
                    <a:lnTo>
                      <a:pt x="222529" y="259881"/>
                    </a:lnTo>
                    <a:lnTo>
                      <a:pt x="233539" y="251545"/>
                    </a:lnTo>
                    <a:lnTo>
                      <a:pt x="243679" y="242202"/>
                    </a:lnTo>
                    <a:lnTo>
                      <a:pt x="252875" y="231926"/>
                    </a:lnTo>
                    <a:lnTo>
                      <a:pt x="261052" y="220791"/>
                    </a:lnTo>
                    <a:lnTo>
                      <a:pt x="268138" y="208870"/>
                    </a:lnTo>
                    <a:lnTo>
                      <a:pt x="274058" y="196237"/>
                    </a:lnTo>
                    <a:lnTo>
                      <a:pt x="278740" y="182965"/>
                    </a:lnTo>
                    <a:lnTo>
                      <a:pt x="282109" y="169129"/>
                    </a:lnTo>
                    <a:lnTo>
                      <a:pt x="284092" y="154801"/>
                    </a:lnTo>
                    <a:lnTo>
                      <a:pt x="284632" y="142316"/>
                    </a:lnTo>
                    <a:close/>
                  </a:path>
                </a:pathLst>
              </a:custGeom>
              <a:solidFill>
                <a:srgbClr val="C3A068"/>
              </a:solidFill>
            </p:spPr>
            <p:txBody>
              <a:bodyPr wrap="square" lIns="0" tIns="0" rIns="0" bIns="0" rtlCol="0">
                <a:noAutofit/>
              </a:bodyPr>
              <a:lstStyle/>
              <a:p>
                <a:pPr algn="r" rtl="1"/>
                <a:endParaRPr sz="200"/>
              </a:p>
            </p:txBody>
          </p:sp>
        </p:grpSp>
        <p:sp>
          <p:nvSpPr>
            <p:cNvPr id="14" name="TextBox 13">
              <a:extLst>
                <a:ext uri="{FF2B5EF4-FFF2-40B4-BE49-F238E27FC236}">
                  <a16:creationId xmlns:a16="http://schemas.microsoft.com/office/drawing/2014/main" id="{06030F87-7BA0-41D5-BFC0-FF8BEB0C8C42}"/>
                </a:ext>
              </a:extLst>
            </p:cNvPr>
            <p:cNvSpPr txBox="1"/>
            <p:nvPr/>
          </p:nvSpPr>
          <p:spPr>
            <a:xfrm>
              <a:off x="1858219" y="4787655"/>
              <a:ext cx="1107988" cy="361555"/>
            </a:xfrm>
            <a:prstGeom prst="rect">
              <a:avLst/>
            </a:prstGeom>
            <a:noFill/>
          </p:spPr>
          <p:txBody>
            <a:bodyPr wrap="square" rtlCol="0">
              <a:spAutoFit/>
            </a:bodyPr>
            <a:lstStyle/>
            <a:p>
              <a:pPr algn="ctr"/>
              <a:r>
                <a:rPr lang="en-US" sz="900" dirty="0">
                  <a:latin typeface="Fair Prosper" pitchFamily="2" charset="0"/>
                </a:rPr>
                <a:t>Event</a:t>
              </a:r>
            </a:p>
          </p:txBody>
        </p:sp>
      </p:grpSp>
    </p:spTree>
    <p:extLst>
      <p:ext uri="{BB962C8B-B14F-4D97-AF65-F5344CB8AC3E}">
        <p14:creationId xmlns:p14="http://schemas.microsoft.com/office/powerpoint/2010/main" val="37401343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101921"/>
        </a:solidFill>
        <a:effectLst/>
      </p:bgPr>
    </p:bg>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45FD4AD5-F938-4485-9106-6C1A8BA6524A}"/>
              </a:ext>
            </a:extLst>
          </p:cNvPr>
          <p:cNvSpPr/>
          <p:nvPr userDrawn="1"/>
        </p:nvSpPr>
        <p:spPr>
          <a:xfrm>
            <a:off x="4229100" y="1562100"/>
            <a:ext cx="3733800" cy="3733800"/>
          </a:xfrm>
          <a:prstGeom prst="ellipse">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latin typeface="Cairo Black" panose="00000A00000000000000" pitchFamily="2" charset="-78"/>
              <a:cs typeface="Cairo Black" panose="00000A00000000000000" pitchFamily="2" charset="-78"/>
            </a:endParaRPr>
          </a:p>
        </p:txBody>
      </p:sp>
      <p:sp>
        <p:nvSpPr>
          <p:cNvPr id="36" name="object 46">
            <a:extLst>
              <a:ext uri="{FF2B5EF4-FFF2-40B4-BE49-F238E27FC236}">
                <a16:creationId xmlns:a16="http://schemas.microsoft.com/office/drawing/2014/main" id="{6FE8F4C2-B654-4585-90F3-B487B42CC802}"/>
              </a:ext>
            </a:extLst>
          </p:cNvPr>
          <p:cNvSpPr/>
          <p:nvPr userDrawn="1"/>
        </p:nvSpPr>
        <p:spPr>
          <a:xfrm>
            <a:off x="690856" y="662088"/>
            <a:ext cx="1974371" cy="2006973"/>
          </a:xfrm>
          <a:custGeom>
            <a:avLst/>
            <a:gdLst/>
            <a:ahLst/>
            <a:cxnLst/>
            <a:rect l="l" t="t" r="r" b="b"/>
            <a:pathLst>
              <a:path w="3835527" h="3898861">
                <a:moveTo>
                  <a:pt x="1899691" y="1510715"/>
                </a:moveTo>
                <a:lnTo>
                  <a:pt x="1320711" y="9067"/>
                </a:lnTo>
                <a:lnTo>
                  <a:pt x="497522" y="470433"/>
                </a:lnTo>
                <a:lnTo>
                  <a:pt x="1528737" y="1736877"/>
                </a:lnTo>
                <a:lnTo>
                  <a:pt x="1519732" y="1755000"/>
                </a:lnTo>
                <a:lnTo>
                  <a:pt x="0" y="1483575"/>
                </a:lnTo>
                <a:lnTo>
                  <a:pt x="0" y="2406269"/>
                </a:lnTo>
                <a:lnTo>
                  <a:pt x="1537804" y="2134908"/>
                </a:lnTo>
                <a:lnTo>
                  <a:pt x="1546872" y="2152967"/>
                </a:lnTo>
                <a:lnTo>
                  <a:pt x="497522" y="3419411"/>
                </a:lnTo>
                <a:lnTo>
                  <a:pt x="1275448" y="3898861"/>
                </a:lnTo>
                <a:lnTo>
                  <a:pt x="1881568" y="2379129"/>
                </a:lnTo>
                <a:lnTo>
                  <a:pt x="1899691" y="2361057"/>
                </a:lnTo>
                <a:lnTo>
                  <a:pt x="2487625" y="3889844"/>
                </a:lnTo>
                <a:lnTo>
                  <a:pt x="3319881" y="3419411"/>
                </a:lnTo>
                <a:lnTo>
                  <a:pt x="2261527" y="2180107"/>
                </a:lnTo>
                <a:lnTo>
                  <a:pt x="2270582" y="2152967"/>
                </a:lnTo>
                <a:lnTo>
                  <a:pt x="3835527" y="2406269"/>
                </a:lnTo>
                <a:lnTo>
                  <a:pt x="3835527" y="1483575"/>
                </a:lnTo>
                <a:lnTo>
                  <a:pt x="2270582" y="1764004"/>
                </a:lnTo>
                <a:lnTo>
                  <a:pt x="2270582" y="1736877"/>
                </a:lnTo>
                <a:lnTo>
                  <a:pt x="3319881" y="461365"/>
                </a:lnTo>
                <a:lnTo>
                  <a:pt x="2505748" y="0"/>
                </a:lnTo>
                <a:lnTo>
                  <a:pt x="1926831" y="1510715"/>
                </a:lnTo>
                <a:lnTo>
                  <a:pt x="1899691" y="1510715"/>
                </a:lnTo>
                <a:close/>
              </a:path>
            </a:pathLst>
          </a:custGeom>
          <a:solidFill>
            <a:srgbClr val="C3A068"/>
          </a:solidFill>
        </p:spPr>
        <p:txBody>
          <a:bodyPr wrap="square" lIns="0" tIns="0" rIns="0" bIns="0" rtlCol="0">
            <a:noAutofit/>
          </a:bodyPr>
          <a:lstStyle/>
          <a:p>
            <a:endParaRPr sz="798"/>
          </a:p>
        </p:txBody>
      </p:sp>
      <p:sp>
        <p:nvSpPr>
          <p:cNvPr id="37" name="Oval 36">
            <a:extLst>
              <a:ext uri="{FF2B5EF4-FFF2-40B4-BE49-F238E27FC236}">
                <a16:creationId xmlns:a16="http://schemas.microsoft.com/office/drawing/2014/main" id="{898E2BAB-0D05-4799-9509-995D82653862}"/>
              </a:ext>
            </a:extLst>
          </p:cNvPr>
          <p:cNvSpPr/>
          <p:nvPr userDrawn="1"/>
        </p:nvSpPr>
        <p:spPr>
          <a:xfrm>
            <a:off x="5646821" y="2057400"/>
            <a:ext cx="898358" cy="898358"/>
          </a:xfrm>
          <a:prstGeom prst="ellipse">
            <a:avLst/>
          </a:prstGeom>
          <a:solidFill>
            <a:srgbClr val="C3A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1">
            <a:extLst>
              <a:ext uri="{FF2B5EF4-FFF2-40B4-BE49-F238E27FC236}">
                <a16:creationId xmlns:a16="http://schemas.microsoft.com/office/drawing/2014/main" id="{1EEB8560-50EE-4EEF-835F-9E16ED27181D}"/>
              </a:ext>
            </a:extLst>
          </p:cNvPr>
          <p:cNvSpPr>
            <a:spLocks noGrp="1"/>
          </p:cNvSpPr>
          <p:nvPr>
            <p:ph type="title" hasCustomPrompt="1"/>
          </p:nvPr>
        </p:nvSpPr>
        <p:spPr>
          <a:xfrm>
            <a:off x="5646821" y="2057400"/>
            <a:ext cx="898358" cy="898358"/>
          </a:xfrm>
        </p:spPr>
        <p:txBody>
          <a:bodyPr>
            <a:noAutofit/>
          </a:bodyPr>
          <a:lstStyle>
            <a:lvl1pPr algn="ctr" rtl="1">
              <a:lnSpc>
                <a:spcPct val="120000"/>
              </a:lnSpc>
              <a:defRPr sz="3600" b="1">
                <a:solidFill>
                  <a:schemeClr val="bg1"/>
                </a:solidFill>
                <a:latin typeface="Cairo Black" panose="00000A00000000000000" pitchFamily="2" charset="-78"/>
                <a:ea typeface="Tahoma" panose="020B0604030504040204" pitchFamily="34" charset="0"/>
                <a:cs typeface="Cairo Black" panose="00000A00000000000000" pitchFamily="2" charset="-78"/>
              </a:defRPr>
            </a:lvl1pPr>
          </a:lstStyle>
          <a:p>
            <a:r>
              <a:rPr lang="en-US" dirty="0"/>
              <a:t>01</a:t>
            </a:r>
          </a:p>
        </p:txBody>
      </p:sp>
      <p:grpSp>
        <p:nvGrpSpPr>
          <p:cNvPr id="13" name="Group 12">
            <a:extLst>
              <a:ext uri="{FF2B5EF4-FFF2-40B4-BE49-F238E27FC236}">
                <a16:creationId xmlns:a16="http://schemas.microsoft.com/office/drawing/2014/main" id="{86D4BE5F-4B1F-49ED-A36E-637F2B4AB754}"/>
              </a:ext>
            </a:extLst>
          </p:cNvPr>
          <p:cNvGrpSpPr/>
          <p:nvPr userDrawn="1"/>
        </p:nvGrpSpPr>
        <p:grpSpPr>
          <a:xfrm>
            <a:off x="5742306" y="5807693"/>
            <a:ext cx="707387" cy="545386"/>
            <a:chOff x="1858219" y="4471581"/>
            <a:chExt cx="1107988" cy="854245"/>
          </a:xfrm>
        </p:grpSpPr>
        <p:sp>
          <p:nvSpPr>
            <p:cNvPr id="14" name="object 112">
              <a:extLst>
                <a:ext uri="{FF2B5EF4-FFF2-40B4-BE49-F238E27FC236}">
                  <a16:creationId xmlns:a16="http://schemas.microsoft.com/office/drawing/2014/main" id="{A095FD63-AA7D-4C30-A28E-5A30F2AE103B}"/>
                </a:ext>
              </a:extLst>
            </p:cNvPr>
            <p:cNvSpPr/>
            <p:nvPr/>
          </p:nvSpPr>
          <p:spPr>
            <a:xfrm>
              <a:off x="1981200" y="4471581"/>
              <a:ext cx="862027" cy="854245"/>
            </a:xfrm>
            <a:custGeom>
              <a:avLst/>
              <a:gdLst/>
              <a:ahLst/>
              <a:cxnLst/>
              <a:rect l="l" t="t" r="r" b="b"/>
              <a:pathLst>
                <a:path w="1385823" h="1373314">
                  <a:moveTo>
                    <a:pt x="1088009" y="1373314"/>
                  </a:moveTo>
                  <a:lnTo>
                    <a:pt x="1112434" y="1372327"/>
                  </a:lnTo>
                  <a:lnTo>
                    <a:pt x="1136315" y="1369416"/>
                  </a:lnTo>
                  <a:lnTo>
                    <a:pt x="1182141" y="1358131"/>
                  </a:lnTo>
                  <a:lnTo>
                    <a:pt x="1224871" y="1340072"/>
                  </a:lnTo>
                  <a:lnTo>
                    <a:pt x="1263894" y="1315853"/>
                  </a:lnTo>
                  <a:lnTo>
                    <a:pt x="1298595" y="1286086"/>
                  </a:lnTo>
                  <a:lnTo>
                    <a:pt x="1328362" y="1251384"/>
                  </a:lnTo>
                  <a:lnTo>
                    <a:pt x="1352582" y="1212362"/>
                  </a:lnTo>
                  <a:lnTo>
                    <a:pt x="1370641" y="1169631"/>
                  </a:lnTo>
                  <a:lnTo>
                    <a:pt x="1381926" y="1123806"/>
                  </a:lnTo>
                  <a:lnTo>
                    <a:pt x="1385824" y="1075499"/>
                  </a:lnTo>
                  <a:lnTo>
                    <a:pt x="1385824" y="297827"/>
                  </a:lnTo>
                  <a:lnTo>
                    <a:pt x="1381926" y="249517"/>
                  </a:lnTo>
                  <a:lnTo>
                    <a:pt x="1370641" y="203689"/>
                  </a:lnTo>
                  <a:lnTo>
                    <a:pt x="1352582" y="160956"/>
                  </a:lnTo>
                  <a:lnTo>
                    <a:pt x="1328362" y="121932"/>
                  </a:lnTo>
                  <a:lnTo>
                    <a:pt x="1298595" y="87229"/>
                  </a:lnTo>
                  <a:lnTo>
                    <a:pt x="1263894" y="57462"/>
                  </a:lnTo>
                  <a:lnTo>
                    <a:pt x="1224871" y="33242"/>
                  </a:lnTo>
                  <a:lnTo>
                    <a:pt x="1182141" y="15183"/>
                  </a:lnTo>
                  <a:lnTo>
                    <a:pt x="1136315" y="3897"/>
                  </a:lnTo>
                  <a:lnTo>
                    <a:pt x="1088009" y="0"/>
                  </a:lnTo>
                  <a:lnTo>
                    <a:pt x="297815" y="0"/>
                  </a:lnTo>
                  <a:lnTo>
                    <a:pt x="249508" y="3897"/>
                  </a:lnTo>
                  <a:lnTo>
                    <a:pt x="203682" y="15183"/>
                  </a:lnTo>
                  <a:lnTo>
                    <a:pt x="160952" y="33242"/>
                  </a:lnTo>
                  <a:lnTo>
                    <a:pt x="121929" y="57462"/>
                  </a:lnTo>
                  <a:lnTo>
                    <a:pt x="87228" y="87229"/>
                  </a:lnTo>
                  <a:lnTo>
                    <a:pt x="57461" y="121932"/>
                  </a:lnTo>
                  <a:lnTo>
                    <a:pt x="33241" y="160956"/>
                  </a:lnTo>
                  <a:lnTo>
                    <a:pt x="15182" y="203689"/>
                  </a:lnTo>
                  <a:lnTo>
                    <a:pt x="3897" y="249517"/>
                  </a:lnTo>
                  <a:lnTo>
                    <a:pt x="0" y="297827"/>
                  </a:lnTo>
                  <a:lnTo>
                    <a:pt x="0" y="1075499"/>
                  </a:lnTo>
                  <a:lnTo>
                    <a:pt x="3897" y="1123806"/>
                  </a:lnTo>
                  <a:lnTo>
                    <a:pt x="15182" y="1169631"/>
                  </a:lnTo>
                  <a:lnTo>
                    <a:pt x="33241" y="1212362"/>
                  </a:lnTo>
                  <a:lnTo>
                    <a:pt x="57461" y="1251384"/>
                  </a:lnTo>
                  <a:lnTo>
                    <a:pt x="87228" y="1286086"/>
                  </a:lnTo>
                  <a:lnTo>
                    <a:pt x="121929" y="1315853"/>
                  </a:lnTo>
                  <a:lnTo>
                    <a:pt x="160952" y="1340072"/>
                  </a:lnTo>
                  <a:lnTo>
                    <a:pt x="203682" y="1358131"/>
                  </a:lnTo>
                  <a:lnTo>
                    <a:pt x="249508" y="1369416"/>
                  </a:lnTo>
                  <a:lnTo>
                    <a:pt x="297815" y="1373314"/>
                  </a:lnTo>
                  <a:lnTo>
                    <a:pt x="1088009" y="1373314"/>
                  </a:lnTo>
                  <a:close/>
                </a:path>
              </a:pathLst>
            </a:custGeom>
            <a:solidFill>
              <a:schemeClr val="bg1"/>
            </a:solidFill>
            <a:ln w="3175">
              <a:solidFill>
                <a:schemeClr val="tx1"/>
              </a:solidFill>
            </a:ln>
          </p:spPr>
          <p:txBody>
            <a:bodyPr wrap="square" lIns="0" tIns="0" rIns="0" bIns="0" rtlCol="0">
              <a:noAutofit/>
            </a:bodyPr>
            <a:lstStyle/>
            <a:p>
              <a:endParaRPr sz="200"/>
            </a:p>
          </p:txBody>
        </p:sp>
        <p:grpSp>
          <p:nvGrpSpPr>
            <p:cNvPr id="15" name="Group 14">
              <a:extLst>
                <a:ext uri="{FF2B5EF4-FFF2-40B4-BE49-F238E27FC236}">
                  <a16:creationId xmlns:a16="http://schemas.microsoft.com/office/drawing/2014/main" id="{A983D995-70B5-4A7C-8ED3-58186259CA11}"/>
                </a:ext>
              </a:extLst>
            </p:cNvPr>
            <p:cNvGrpSpPr/>
            <p:nvPr/>
          </p:nvGrpSpPr>
          <p:grpSpPr>
            <a:xfrm>
              <a:off x="2285270" y="4610681"/>
              <a:ext cx="243372" cy="604758"/>
              <a:chOff x="2516231" y="4114381"/>
              <a:chExt cx="243372" cy="604758"/>
            </a:xfrm>
          </p:grpSpPr>
          <p:sp>
            <p:nvSpPr>
              <p:cNvPr id="17" name="object 63">
                <a:extLst>
                  <a:ext uri="{FF2B5EF4-FFF2-40B4-BE49-F238E27FC236}">
                    <a16:creationId xmlns:a16="http://schemas.microsoft.com/office/drawing/2014/main" id="{FC29751A-12B8-4F8A-8ACC-E0C7EFCB4F17}"/>
                  </a:ext>
                </a:extLst>
              </p:cNvPr>
              <p:cNvSpPr/>
              <p:nvPr/>
            </p:nvSpPr>
            <p:spPr>
              <a:xfrm>
                <a:off x="2516231" y="4367452"/>
                <a:ext cx="243372" cy="351687"/>
              </a:xfrm>
              <a:custGeom>
                <a:avLst/>
                <a:gdLst/>
                <a:ahLst/>
                <a:cxnLst/>
                <a:rect l="l" t="t" r="r" b="b"/>
                <a:pathLst>
                  <a:path w="340933" h="492670">
                    <a:moveTo>
                      <a:pt x="125510" y="417250"/>
                    </a:moveTo>
                    <a:lnTo>
                      <a:pt x="138066" y="412818"/>
                    </a:lnTo>
                    <a:lnTo>
                      <a:pt x="152244" y="409680"/>
                    </a:lnTo>
                    <a:lnTo>
                      <a:pt x="173657" y="406158"/>
                    </a:lnTo>
                    <a:lnTo>
                      <a:pt x="203777" y="402424"/>
                    </a:lnTo>
                    <a:lnTo>
                      <a:pt x="214206" y="401296"/>
                    </a:lnTo>
                    <a:lnTo>
                      <a:pt x="234458" y="399174"/>
                    </a:lnTo>
                    <a:lnTo>
                      <a:pt x="250205" y="397758"/>
                    </a:lnTo>
                    <a:lnTo>
                      <a:pt x="262503" y="397083"/>
                    </a:lnTo>
                    <a:lnTo>
                      <a:pt x="272406" y="397186"/>
                    </a:lnTo>
                    <a:lnTo>
                      <a:pt x="280968" y="398106"/>
                    </a:lnTo>
                    <a:lnTo>
                      <a:pt x="289242" y="399879"/>
                    </a:lnTo>
                    <a:lnTo>
                      <a:pt x="298285" y="402542"/>
                    </a:lnTo>
                    <a:lnTo>
                      <a:pt x="309149" y="406132"/>
                    </a:lnTo>
                    <a:lnTo>
                      <a:pt x="312082" y="403181"/>
                    </a:lnTo>
                    <a:lnTo>
                      <a:pt x="319355" y="395322"/>
                    </a:lnTo>
                    <a:lnTo>
                      <a:pt x="328340" y="384376"/>
                    </a:lnTo>
                    <a:lnTo>
                      <a:pt x="336409" y="372161"/>
                    </a:lnTo>
                    <a:lnTo>
                      <a:pt x="340933" y="360497"/>
                    </a:lnTo>
                    <a:lnTo>
                      <a:pt x="339286" y="351204"/>
                    </a:lnTo>
                    <a:lnTo>
                      <a:pt x="334831" y="345424"/>
                    </a:lnTo>
                    <a:lnTo>
                      <a:pt x="328943" y="339677"/>
                    </a:lnTo>
                    <a:lnTo>
                      <a:pt x="320755" y="335547"/>
                    </a:lnTo>
                    <a:lnTo>
                      <a:pt x="307133" y="331602"/>
                    </a:lnTo>
                    <a:lnTo>
                      <a:pt x="284943" y="326414"/>
                    </a:lnTo>
                    <a:lnTo>
                      <a:pt x="286421" y="325732"/>
                    </a:lnTo>
                    <a:lnTo>
                      <a:pt x="297100" y="322104"/>
                    </a:lnTo>
                    <a:lnTo>
                      <a:pt x="315956" y="319302"/>
                    </a:lnTo>
                    <a:lnTo>
                      <a:pt x="317956" y="319000"/>
                    </a:lnTo>
                    <a:lnTo>
                      <a:pt x="323912" y="315799"/>
                    </a:lnTo>
                    <a:lnTo>
                      <a:pt x="329607" y="309696"/>
                    </a:lnTo>
                    <a:lnTo>
                      <a:pt x="334431" y="301399"/>
                    </a:lnTo>
                    <a:lnTo>
                      <a:pt x="337774" y="291618"/>
                    </a:lnTo>
                    <a:lnTo>
                      <a:pt x="339025" y="281060"/>
                    </a:lnTo>
                    <a:lnTo>
                      <a:pt x="337572" y="270434"/>
                    </a:lnTo>
                    <a:lnTo>
                      <a:pt x="332806" y="260449"/>
                    </a:lnTo>
                    <a:lnTo>
                      <a:pt x="324115" y="251814"/>
                    </a:lnTo>
                    <a:lnTo>
                      <a:pt x="310889" y="245236"/>
                    </a:lnTo>
                    <a:lnTo>
                      <a:pt x="304330" y="243014"/>
                    </a:lnTo>
                    <a:lnTo>
                      <a:pt x="291500" y="238687"/>
                    </a:lnTo>
                    <a:lnTo>
                      <a:pt x="280776" y="235129"/>
                    </a:lnTo>
                    <a:lnTo>
                      <a:pt x="271338" y="232103"/>
                    </a:lnTo>
                    <a:lnTo>
                      <a:pt x="262365" y="229368"/>
                    </a:lnTo>
                    <a:lnTo>
                      <a:pt x="253036" y="226688"/>
                    </a:lnTo>
                    <a:lnTo>
                      <a:pt x="242531" y="223821"/>
                    </a:lnTo>
                    <a:lnTo>
                      <a:pt x="230029" y="220530"/>
                    </a:lnTo>
                    <a:lnTo>
                      <a:pt x="214709" y="216576"/>
                    </a:lnTo>
                    <a:lnTo>
                      <a:pt x="195751" y="211720"/>
                    </a:lnTo>
                    <a:lnTo>
                      <a:pt x="196538" y="211483"/>
                    </a:lnTo>
                    <a:lnTo>
                      <a:pt x="203105" y="209655"/>
                    </a:lnTo>
                    <a:lnTo>
                      <a:pt x="214869" y="206824"/>
                    </a:lnTo>
                    <a:lnTo>
                      <a:pt x="230053" y="203960"/>
                    </a:lnTo>
                    <a:lnTo>
                      <a:pt x="246882" y="202030"/>
                    </a:lnTo>
                    <a:lnTo>
                      <a:pt x="263581" y="202005"/>
                    </a:lnTo>
                    <a:lnTo>
                      <a:pt x="278253" y="203210"/>
                    </a:lnTo>
                    <a:lnTo>
                      <a:pt x="292070" y="203833"/>
                    </a:lnTo>
                    <a:lnTo>
                      <a:pt x="301351" y="202170"/>
                    </a:lnTo>
                    <a:lnTo>
                      <a:pt x="307935" y="196927"/>
                    </a:lnTo>
                    <a:lnTo>
                      <a:pt x="313663" y="186809"/>
                    </a:lnTo>
                    <a:lnTo>
                      <a:pt x="320376" y="170522"/>
                    </a:lnTo>
                    <a:lnTo>
                      <a:pt x="324768" y="157418"/>
                    </a:lnTo>
                    <a:lnTo>
                      <a:pt x="326003" y="146375"/>
                    </a:lnTo>
                    <a:lnTo>
                      <a:pt x="323131" y="138564"/>
                    </a:lnTo>
                    <a:lnTo>
                      <a:pt x="316145" y="132824"/>
                    </a:lnTo>
                    <a:lnTo>
                      <a:pt x="305036" y="127993"/>
                    </a:lnTo>
                    <a:lnTo>
                      <a:pt x="289794" y="122909"/>
                    </a:lnTo>
                    <a:lnTo>
                      <a:pt x="273983" y="117810"/>
                    </a:lnTo>
                    <a:lnTo>
                      <a:pt x="259324" y="113225"/>
                    </a:lnTo>
                    <a:lnTo>
                      <a:pt x="248065" y="110051"/>
                    </a:lnTo>
                    <a:lnTo>
                      <a:pt x="238609" y="107941"/>
                    </a:lnTo>
                    <a:lnTo>
                      <a:pt x="229357" y="106549"/>
                    </a:lnTo>
                    <a:lnTo>
                      <a:pt x="218711" y="105529"/>
                    </a:lnTo>
                    <a:lnTo>
                      <a:pt x="205072" y="104532"/>
                    </a:lnTo>
                    <a:lnTo>
                      <a:pt x="206471" y="103739"/>
                    </a:lnTo>
                    <a:lnTo>
                      <a:pt x="210180" y="101953"/>
                    </a:lnTo>
                    <a:lnTo>
                      <a:pt x="216435" y="99461"/>
                    </a:lnTo>
                    <a:lnTo>
                      <a:pt x="225451" y="96562"/>
                    </a:lnTo>
                    <a:lnTo>
                      <a:pt x="237444" y="93553"/>
                    </a:lnTo>
                    <a:lnTo>
                      <a:pt x="252630" y="90732"/>
                    </a:lnTo>
                    <a:lnTo>
                      <a:pt x="271224" y="88399"/>
                    </a:lnTo>
                    <a:lnTo>
                      <a:pt x="293442" y="86850"/>
                    </a:lnTo>
                    <a:lnTo>
                      <a:pt x="319499" y="86384"/>
                    </a:lnTo>
                    <a:lnTo>
                      <a:pt x="320148" y="86368"/>
                    </a:lnTo>
                    <a:lnTo>
                      <a:pt x="328358" y="79626"/>
                    </a:lnTo>
                    <a:lnTo>
                      <a:pt x="331312" y="65967"/>
                    </a:lnTo>
                    <a:lnTo>
                      <a:pt x="333749" y="53174"/>
                    </a:lnTo>
                    <a:lnTo>
                      <a:pt x="335598" y="46794"/>
                    </a:lnTo>
                    <a:lnTo>
                      <a:pt x="334724" y="33532"/>
                    </a:lnTo>
                    <a:lnTo>
                      <a:pt x="326997" y="22675"/>
                    </a:lnTo>
                    <a:lnTo>
                      <a:pt x="313035" y="14095"/>
                    </a:lnTo>
                    <a:lnTo>
                      <a:pt x="293454" y="7665"/>
                    </a:lnTo>
                    <a:lnTo>
                      <a:pt x="281749" y="5217"/>
                    </a:lnTo>
                    <a:lnTo>
                      <a:pt x="268872" y="3258"/>
                    </a:lnTo>
                    <a:lnTo>
                      <a:pt x="254899" y="1772"/>
                    </a:lnTo>
                    <a:lnTo>
                      <a:pt x="239907" y="745"/>
                    </a:lnTo>
                    <a:lnTo>
                      <a:pt x="223973" y="159"/>
                    </a:lnTo>
                    <a:lnTo>
                      <a:pt x="207175" y="0"/>
                    </a:lnTo>
                    <a:lnTo>
                      <a:pt x="189590" y="250"/>
                    </a:lnTo>
                    <a:lnTo>
                      <a:pt x="171295" y="894"/>
                    </a:lnTo>
                    <a:lnTo>
                      <a:pt x="152367" y="1916"/>
                    </a:lnTo>
                    <a:lnTo>
                      <a:pt x="134847" y="3021"/>
                    </a:lnTo>
                    <a:lnTo>
                      <a:pt x="116363" y="4231"/>
                    </a:lnTo>
                    <a:lnTo>
                      <a:pt x="99488" y="5436"/>
                    </a:lnTo>
                    <a:lnTo>
                      <a:pt x="84166" y="6692"/>
                    </a:lnTo>
                    <a:lnTo>
                      <a:pt x="70340" y="8053"/>
                    </a:lnTo>
                    <a:lnTo>
                      <a:pt x="57954" y="9576"/>
                    </a:lnTo>
                    <a:lnTo>
                      <a:pt x="37279" y="13323"/>
                    </a:lnTo>
                    <a:lnTo>
                      <a:pt x="21691" y="18373"/>
                    </a:lnTo>
                    <a:lnTo>
                      <a:pt x="5875" y="35178"/>
                    </a:lnTo>
                    <a:lnTo>
                      <a:pt x="1802" y="48954"/>
                    </a:lnTo>
                    <a:lnTo>
                      <a:pt x="56" y="61225"/>
                    </a:lnTo>
                    <a:lnTo>
                      <a:pt x="0" y="62266"/>
                    </a:lnTo>
                    <a:lnTo>
                      <a:pt x="4174" y="78178"/>
                    </a:lnTo>
                    <a:lnTo>
                      <a:pt x="15077" y="85891"/>
                    </a:lnTo>
                    <a:lnTo>
                      <a:pt x="27679" y="88211"/>
                    </a:lnTo>
                    <a:lnTo>
                      <a:pt x="36950" y="87946"/>
                    </a:lnTo>
                    <a:lnTo>
                      <a:pt x="36505" y="88073"/>
                    </a:lnTo>
                    <a:lnTo>
                      <a:pt x="27870" y="89730"/>
                    </a:lnTo>
                    <a:lnTo>
                      <a:pt x="14886" y="95745"/>
                    </a:lnTo>
                    <a:lnTo>
                      <a:pt x="7168" y="108546"/>
                    </a:lnTo>
                    <a:lnTo>
                      <a:pt x="6157" y="122130"/>
                    </a:lnTo>
                    <a:lnTo>
                      <a:pt x="7136" y="135934"/>
                    </a:lnTo>
                    <a:lnTo>
                      <a:pt x="10697" y="147617"/>
                    </a:lnTo>
                    <a:lnTo>
                      <a:pt x="17277" y="155980"/>
                    </a:lnTo>
                    <a:lnTo>
                      <a:pt x="17476" y="156114"/>
                    </a:lnTo>
                    <a:lnTo>
                      <a:pt x="22056" y="156948"/>
                    </a:lnTo>
                    <a:lnTo>
                      <a:pt x="30334" y="156629"/>
                    </a:lnTo>
                    <a:lnTo>
                      <a:pt x="41710" y="155513"/>
                    </a:lnTo>
                    <a:lnTo>
                      <a:pt x="55585" y="153957"/>
                    </a:lnTo>
                    <a:lnTo>
                      <a:pt x="71360" y="152316"/>
                    </a:lnTo>
                    <a:lnTo>
                      <a:pt x="88437" y="150945"/>
                    </a:lnTo>
                    <a:lnTo>
                      <a:pt x="106216" y="150202"/>
                    </a:lnTo>
                    <a:lnTo>
                      <a:pt x="115766" y="150040"/>
                    </a:lnTo>
                    <a:lnTo>
                      <a:pt x="130126" y="149859"/>
                    </a:lnTo>
                    <a:lnTo>
                      <a:pt x="141570" y="149900"/>
                    </a:lnTo>
                    <a:lnTo>
                      <a:pt x="151431" y="150252"/>
                    </a:lnTo>
                    <a:lnTo>
                      <a:pt x="161043" y="151003"/>
                    </a:lnTo>
                    <a:lnTo>
                      <a:pt x="171739" y="152243"/>
                    </a:lnTo>
                    <a:lnTo>
                      <a:pt x="184854" y="154058"/>
                    </a:lnTo>
                    <a:lnTo>
                      <a:pt x="201720" y="156539"/>
                    </a:lnTo>
                    <a:lnTo>
                      <a:pt x="200903" y="156710"/>
                    </a:lnTo>
                    <a:lnTo>
                      <a:pt x="196796" y="157598"/>
                    </a:lnTo>
                    <a:lnTo>
                      <a:pt x="189631" y="159205"/>
                    </a:lnTo>
                    <a:lnTo>
                      <a:pt x="179857" y="161492"/>
                    </a:lnTo>
                    <a:lnTo>
                      <a:pt x="167924" y="164419"/>
                    </a:lnTo>
                    <a:lnTo>
                      <a:pt x="154282" y="167945"/>
                    </a:lnTo>
                    <a:lnTo>
                      <a:pt x="139379" y="172029"/>
                    </a:lnTo>
                    <a:lnTo>
                      <a:pt x="123667" y="176631"/>
                    </a:lnTo>
                    <a:lnTo>
                      <a:pt x="107593" y="181712"/>
                    </a:lnTo>
                    <a:lnTo>
                      <a:pt x="91609" y="187230"/>
                    </a:lnTo>
                    <a:lnTo>
                      <a:pt x="76163" y="193145"/>
                    </a:lnTo>
                    <a:lnTo>
                      <a:pt x="61705" y="199417"/>
                    </a:lnTo>
                    <a:lnTo>
                      <a:pt x="48685" y="206005"/>
                    </a:lnTo>
                    <a:lnTo>
                      <a:pt x="42958" y="211390"/>
                    </a:lnTo>
                    <a:lnTo>
                      <a:pt x="38418" y="222707"/>
                    </a:lnTo>
                    <a:lnTo>
                      <a:pt x="35907" y="236241"/>
                    </a:lnTo>
                    <a:lnTo>
                      <a:pt x="33165" y="249579"/>
                    </a:lnTo>
                    <a:lnTo>
                      <a:pt x="31886" y="256169"/>
                    </a:lnTo>
                    <a:lnTo>
                      <a:pt x="32919" y="263300"/>
                    </a:lnTo>
                    <a:lnTo>
                      <a:pt x="37163" y="268004"/>
                    </a:lnTo>
                    <a:lnTo>
                      <a:pt x="44395" y="270751"/>
                    </a:lnTo>
                    <a:lnTo>
                      <a:pt x="54390" y="272012"/>
                    </a:lnTo>
                    <a:lnTo>
                      <a:pt x="66925" y="272260"/>
                    </a:lnTo>
                    <a:lnTo>
                      <a:pt x="81776" y="271967"/>
                    </a:lnTo>
                    <a:lnTo>
                      <a:pt x="98720" y="271602"/>
                    </a:lnTo>
                    <a:lnTo>
                      <a:pt x="117531" y="271639"/>
                    </a:lnTo>
                    <a:lnTo>
                      <a:pt x="125888" y="271808"/>
                    </a:lnTo>
                    <a:lnTo>
                      <a:pt x="140596" y="272133"/>
                    </a:lnTo>
                    <a:lnTo>
                      <a:pt x="152763" y="272492"/>
                    </a:lnTo>
                    <a:lnTo>
                      <a:pt x="163230" y="272958"/>
                    </a:lnTo>
                    <a:lnTo>
                      <a:pt x="172841" y="273605"/>
                    </a:lnTo>
                    <a:lnTo>
                      <a:pt x="182440" y="274508"/>
                    </a:lnTo>
                    <a:lnTo>
                      <a:pt x="192869" y="275739"/>
                    </a:lnTo>
                    <a:lnTo>
                      <a:pt x="204972" y="277372"/>
                    </a:lnTo>
                    <a:lnTo>
                      <a:pt x="219592" y="279482"/>
                    </a:lnTo>
                    <a:lnTo>
                      <a:pt x="237572" y="282142"/>
                    </a:lnTo>
                    <a:lnTo>
                      <a:pt x="236843" y="282170"/>
                    </a:lnTo>
                    <a:lnTo>
                      <a:pt x="232655" y="282337"/>
                    </a:lnTo>
                    <a:lnTo>
                      <a:pt x="214777" y="283130"/>
                    </a:lnTo>
                    <a:lnTo>
                      <a:pt x="202003" y="283759"/>
                    </a:lnTo>
                    <a:lnTo>
                      <a:pt x="187282" y="284545"/>
                    </a:lnTo>
                    <a:lnTo>
                      <a:pt x="171072" y="285490"/>
                    </a:lnTo>
                    <a:lnTo>
                      <a:pt x="153831" y="286595"/>
                    </a:lnTo>
                    <a:lnTo>
                      <a:pt x="136017" y="287861"/>
                    </a:lnTo>
                    <a:lnTo>
                      <a:pt x="118088" y="289291"/>
                    </a:lnTo>
                    <a:lnTo>
                      <a:pt x="100501" y="290886"/>
                    </a:lnTo>
                    <a:lnTo>
                      <a:pt x="83714" y="292647"/>
                    </a:lnTo>
                    <a:lnTo>
                      <a:pt x="68185" y="294575"/>
                    </a:lnTo>
                    <a:lnTo>
                      <a:pt x="54372" y="296673"/>
                    </a:lnTo>
                    <a:lnTo>
                      <a:pt x="42732" y="298942"/>
                    </a:lnTo>
                    <a:lnTo>
                      <a:pt x="33724" y="301383"/>
                    </a:lnTo>
                    <a:lnTo>
                      <a:pt x="21553" y="308047"/>
                    </a:lnTo>
                    <a:lnTo>
                      <a:pt x="13277" y="314426"/>
                    </a:lnTo>
                    <a:lnTo>
                      <a:pt x="8499" y="321423"/>
                    </a:lnTo>
                    <a:lnTo>
                      <a:pt x="6534" y="331322"/>
                    </a:lnTo>
                    <a:lnTo>
                      <a:pt x="6696" y="346406"/>
                    </a:lnTo>
                    <a:lnTo>
                      <a:pt x="8299" y="368959"/>
                    </a:lnTo>
                    <a:lnTo>
                      <a:pt x="10125" y="368515"/>
                    </a:lnTo>
                    <a:lnTo>
                      <a:pt x="15502" y="367373"/>
                    </a:lnTo>
                    <a:lnTo>
                      <a:pt x="24465" y="365765"/>
                    </a:lnTo>
                    <a:lnTo>
                      <a:pt x="37051" y="363925"/>
                    </a:lnTo>
                    <a:lnTo>
                      <a:pt x="53296" y="362086"/>
                    </a:lnTo>
                    <a:lnTo>
                      <a:pt x="73235" y="360482"/>
                    </a:lnTo>
                    <a:lnTo>
                      <a:pt x="96906" y="359345"/>
                    </a:lnTo>
                    <a:lnTo>
                      <a:pt x="113305" y="358877"/>
                    </a:lnTo>
                    <a:lnTo>
                      <a:pt x="122586" y="358793"/>
                    </a:lnTo>
                    <a:lnTo>
                      <a:pt x="131192" y="358997"/>
                    </a:lnTo>
                    <a:lnTo>
                      <a:pt x="139971" y="359572"/>
                    </a:lnTo>
                    <a:lnTo>
                      <a:pt x="149768" y="360600"/>
                    </a:lnTo>
                    <a:lnTo>
                      <a:pt x="161432" y="362162"/>
                    </a:lnTo>
                    <a:lnTo>
                      <a:pt x="175810" y="364341"/>
                    </a:lnTo>
                    <a:lnTo>
                      <a:pt x="193749" y="367219"/>
                    </a:lnTo>
                    <a:lnTo>
                      <a:pt x="216096" y="370877"/>
                    </a:lnTo>
                    <a:lnTo>
                      <a:pt x="211456" y="371370"/>
                    </a:lnTo>
                    <a:lnTo>
                      <a:pt x="199562" y="372688"/>
                    </a:lnTo>
                    <a:lnTo>
                      <a:pt x="186907" y="374176"/>
                    </a:lnTo>
                    <a:lnTo>
                      <a:pt x="173671" y="375832"/>
                    </a:lnTo>
                    <a:lnTo>
                      <a:pt x="160032" y="377656"/>
                    </a:lnTo>
                    <a:lnTo>
                      <a:pt x="146167" y="379646"/>
                    </a:lnTo>
                    <a:lnTo>
                      <a:pt x="132255" y="381801"/>
                    </a:lnTo>
                    <a:lnTo>
                      <a:pt x="118474" y="384120"/>
                    </a:lnTo>
                    <a:lnTo>
                      <a:pt x="105002" y="386602"/>
                    </a:lnTo>
                    <a:lnTo>
                      <a:pt x="92018" y="389245"/>
                    </a:lnTo>
                    <a:lnTo>
                      <a:pt x="79700" y="392048"/>
                    </a:lnTo>
                    <a:lnTo>
                      <a:pt x="68225" y="395010"/>
                    </a:lnTo>
                    <a:lnTo>
                      <a:pt x="57772" y="398131"/>
                    </a:lnTo>
                    <a:lnTo>
                      <a:pt x="48519" y="401408"/>
                    </a:lnTo>
                    <a:lnTo>
                      <a:pt x="38741" y="408301"/>
                    </a:lnTo>
                    <a:lnTo>
                      <a:pt x="32640" y="418834"/>
                    </a:lnTo>
                    <a:lnTo>
                      <a:pt x="29741" y="431545"/>
                    </a:lnTo>
                    <a:lnTo>
                      <a:pt x="29541" y="444983"/>
                    </a:lnTo>
                    <a:lnTo>
                      <a:pt x="31535" y="457699"/>
                    </a:lnTo>
                    <a:lnTo>
                      <a:pt x="35218" y="468242"/>
                    </a:lnTo>
                    <a:lnTo>
                      <a:pt x="40087" y="475163"/>
                    </a:lnTo>
                    <a:lnTo>
                      <a:pt x="45637" y="477011"/>
                    </a:lnTo>
                    <a:lnTo>
                      <a:pt x="61998" y="473814"/>
                    </a:lnTo>
                    <a:lnTo>
                      <a:pt x="78298" y="470982"/>
                    </a:lnTo>
                    <a:lnTo>
                      <a:pt x="94498" y="468524"/>
                    </a:lnTo>
                    <a:lnTo>
                      <a:pt x="110555" y="466448"/>
                    </a:lnTo>
                    <a:lnTo>
                      <a:pt x="126429" y="464764"/>
                    </a:lnTo>
                    <a:lnTo>
                      <a:pt x="142077" y="463481"/>
                    </a:lnTo>
                    <a:lnTo>
                      <a:pt x="157459" y="462608"/>
                    </a:lnTo>
                    <a:lnTo>
                      <a:pt x="172534" y="462153"/>
                    </a:lnTo>
                    <a:lnTo>
                      <a:pt x="187261" y="462127"/>
                    </a:lnTo>
                    <a:lnTo>
                      <a:pt x="201597" y="462537"/>
                    </a:lnTo>
                    <a:lnTo>
                      <a:pt x="215503" y="463394"/>
                    </a:lnTo>
                    <a:lnTo>
                      <a:pt x="228936" y="464706"/>
                    </a:lnTo>
                    <a:lnTo>
                      <a:pt x="241856" y="466481"/>
                    </a:lnTo>
                    <a:lnTo>
                      <a:pt x="254221" y="468730"/>
                    </a:lnTo>
                    <a:lnTo>
                      <a:pt x="265991" y="471462"/>
                    </a:lnTo>
                    <a:lnTo>
                      <a:pt x="277123" y="474684"/>
                    </a:lnTo>
                    <a:lnTo>
                      <a:pt x="287577" y="478408"/>
                    </a:lnTo>
                    <a:lnTo>
                      <a:pt x="297312" y="482640"/>
                    </a:lnTo>
                    <a:lnTo>
                      <a:pt x="306286" y="487391"/>
                    </a:lnTo>
                    <a:lnTo>
                      <a:pt x="314457" y="492670"/>
                    </a:lnTo>
                    <a:lnTo>
                      <a:pt x="316507" y="490887"/>
                    </a:lnTo>
                    <a:lnTo>
                      <a:pt x="325687" y="479140"/>
                    </a:lnTo>
                    <a:lnTo>
                      <a:pt x="328981" y="467454"/>
                    </a:lnTo>
                    <a:lnTo>
                      <a:pt x="327028" y="457255"/>
                    </a:lnTo>
                    <a:lnTo>
                      <a:pt x="320465" y="449972"/>
                    </a:lnTo>
                    <a:lnTo>
                      <a:pt x="307192" y="441788"/>
                    </a:lnTo>
                    <a:lnTo>
                      <a:pt x="296216" y="435164"/>
                    </a:lnTo>
                    <a:lnTo>
                      <a:pt x="286294" y="429460"/>
                    </a:lnTo>
                    <a:lnTo>
                      <a:pt x="277141" y="424632"/>
                    </a:lnTo>
                    <a:lnTo>
                      <a:pt x="268476" y="420633"/>
                    </a:lnTo>
                    <a:lnTo>
                      <a:pt x="260013" y="417417"/>
                    </a:lnTo>
                    <a:lnTo>
                      <a:pt x="251469" y="414940"/>
                    </a:lnTo>
                    <a:lnTo>
                      <a:pt x="242560" y="413154"/>
                    </a:lnTo>
                    <a:lnTo>
                      <a:pt x="233002" y="412014"/>
                    </a:lnTo>
                    <a:lnTo>
                      <a:pt x="222513" y="411475"/>
                    </a:lnTo>
                    <a:lnTo>
                      <a:pt x="210807" y="411491"/>
                    </a:lnTo>
                    <a:lnTo>
                      <a:pt x="197602" y="412015"/>
                    </a:lnTo>
                    <a:lnTo>
                      <a:pt x="182613" y="413003"/>
                    </a:lnTo>
                    <a:lnTo>
                      <a:pt x="165558" y="414408"/>
                    </a:lnTo>
                    <a:lnTo>
                      <a:pt x="146151" y="416184"/>
                    </a:lnTo>
                    <a:lnTo>
                      <a:pt x="124110" y="418286"/>
                    </a:lnTo>
                    <a:lnTo>
                      <a:pt x="125510" y="417250"/>
                    </a:lnTo>
                    <a:close/>
                  </a:path>
                </a:pathLst>
              </a:custGeom>
              <a:solidFill>
                <a:srgbClr val="C3A068"/>
              </a:solidFill>
            </p:spPr>
            <p:txBody>
              <a:bodyPr wrap="square" lIns="0" tIns="0" rIns="0" bIns="0" rtlCol="0">
                <a:noAutofit/>
              </a:bodyPr>
              <a:lstStyle/>
              <a:p>
                <a:pPr algn="r" rtl="1"/>
                <a:endParaRPr sz="200"/>
              </a:p>
            </p:txBody>
          </p:sp>
          <p:sp>
            <p:nvSpPr>
              <p:cNvPr id="18" name="object 62">
                <a:extLst>
                  <a:ext uri="{FF2B5EF4-FFF2-40B4-BE49-F238E27FC236}">
                    <a16:creationId xmlns:a16="http://schemas.microsoft.com/office/drawing/2014/main" id="{E623A7F8-1BD6-4188-99A2-E18E243B6203}"/>
                  </a:ext>
                </a:extLst>
              </p:cNvPr>
              <p:cNvSpPr/>
              <p:nvPr/>
            </p:nvSpPr>
            <p:spPr>
              <a:xfrm>
                <a:off x="2538909" y="4114381"/>
                <a:ext cx="203182" cy="203182"/>
              </a:xfrm>
              <a:custGeom>
                <a:avLst/>
                <a:gdLst/>
                <a:ahLst/>
                <a:cxnLst/>
                <a:rect l="l" t="t" r="r" b="b"/>
                <a:pathLst>
                  <a:path w="284632" h="284632">
                    <a:moveTo>
                      <a:pt x="284632" y="142316"/>
                    </a:moveTo>
                    <a:lnTo>
                      <a:pt x="283883" y="127629"/>
                    </a:lnTo>
                    <a:lnTo>
                      <a:pt x="281685" y="113372"/>
                    </a:lnTo>
                    <a:lnTo>
                      <a:pt x="278113" y="99616"/>
                    </a:lnTo>
                    <a:lnTo>
                      <a:pt x="273239" y="86436"/>
                    </a:lnTo>
                    <a:lnTo>
                      <a:pt x="267137" y="73907"/>
                    </a:lnTo>
                    <a:lnTo>
                      <a:pt x="259881" y="62100"/>
                    </a:lnTo>
                    <a:lnTo>
                      <a:pt x="251544" y="51090"/>
                    </a:lnTo>
                    <a:lnTo>
                      <a:pt x="242201" y="40951"/>
                    </a:lnTo>
                    <a:lnTo>
                      <a:pt x="231924" y="31756"/>
                    </a:lnTo>
                    <a:lnTo>
                      <a:pt x="220788" y="23579"/>
                    </a:lnTo>
                    <a:lnTo>
                      <a:pt x="208866" y="16493"/>
                    </a:lnTo>
                    <a:lnTo>
                      <a:pt x="196231" y="10573"/>
                    </a:lnTo>
                    <a:lnTo>
                      <a:pt x="182958" y="5891"/>
                    </a:lnTo>
                    <a:lnTo>
                      <a:pt x="169120" y="2523"/>
                    </a:lnTo>
                    <a:lnTo>
                      <a:pt x="154790" y="540"/>
                    </a:lnTo>
                    <a:lnTo>
                      <a:pt x="142303" y="0"/>
                    </a:lnTo>
                    <a:lnTo>
                      <a:pt x="127613" y="749"/>
                    </a:lnTo>
                    <a:lnTo>
                      <a:pt x="113353" y="2947"/>
                    </a:lnTo>
                    <a:lnTo>
                      <a:pt x="99596" y="6520"/>
                    </a:lnTo>
                    <a:lnTo>
                      <a:pt x="86416" y="11395"/>
                    </a:lnTo>
                    <a:lnTo>
                      <a:pt x="73886" y="17497"/>
                    </a:lnTo>
                    <a:lnTo>
                      <a:pt x="62079" y="24754"/>
                    </a:lnTo>
                    <a:lnTo>
                      <a:pt x="51071" y="33092"/>
                    </a:lnTo>
                    <a:lnTo>
                      <a:pt x="40933" y="42436"/>
                    </a:lnTo>
                    <a:lnTo>
                      <a:pt x="31740" y="52714"/>
                    </a:lnTo>
                    <a:lnTo>
                      <a:pt x="23565" y="63851"/>
                    </a:lnTo>
                    <a:lnTo>
                      <a:pt x="16481" y="75774"/>
                    </a:lnTo>
                    <a:lnTo>
                      <a:pt x="10564" y="88409"/>
                    </a:lnTo>
                    <a:lnTo>
                      <a:pt x="5885" y="101682"/>
                    </a:lnTo>
                    <a:lnTo>
                      <a:pt x="2518" y="115520"/>
                    </a:lnTo>
                    <a:lnTo>
                      <a:pt x="538" y="129850"/>
                    </a:lnTo>
                    <a:lnTo>
                      <a:pt x="0" y="142316"/>
                    </a:lnTo>
                    <a:lnTo>
                      <a:pt x="748" y="157003"/>
                    </a:lnTo>
                    <a:lnTo>
                      <a:pt x="2945" y="171262"/>
                    </a:lnTo>
                    <a:lnTo>
                      <a:pt x="6517" y="185019"/>
                    </a:lnTo>
                    <a:lnTo>
                      <a:pt x="11391" y="198200"/>
                    </a:lnTo>
                    <a:lnTo>
                      <a:pt x="17492" y="210730"/>
                    </a:lnTo>
                    <a:lnTo>
                      <a:pt x="24747" y="222538"/>
                    </a:lnTo>
                    <a:lnTo>
                      <a:pt x="33082" y="233548"/>
                    </a:lnTo>
                    <a:lnTo>
                      <a:pt x="42425" y="243688"/>
                    </a:lnTo>
                    <a:lnTo>
                      <a:pt x="52701" y="252883"/>
                    </a:lnTo>
                    <a:lnTo>
                      <a:pt x="63836" y="261060"/>
                    </a:lnTo>
                    <a:lnTo>
                      <a:pt x="75758" y="268145"/>
                    </a:lnTo>
                    <a:lnTo>
                      <a:pt x="88393" y="274064"/>
                    </a:lnTo>
                    <a:lnTo>
                      <a:pt x="101666" y="278745"/>
                    </a:lnTo>
                    <a:lnTo>
                      <a:pt x="115505" y="282112"/>
                    </a:lnTo>
                    <a:lnTo>
                      <a:pt x="129835" y="284093"/>
                    </a:lnTo>
                    <a:lnTo>
                      <a:pt x="142303" y="284632"/>
                    </a:lnTo>
                    <a:lnTo>
                      <a:pt x="156992" y="283883"/>
                    </a:lnTo>
                    <a:lnTo>
                      <a:pt x="171251" y="281685"/>
                    </a:lnTo>
                    <a:lnTo>
                      <a:pt x="185009" y="278113"/>
                    </a:lnTo>
                    <a:lnTo>
                      <a:pt x="198190" y="273239"/>
                    </a:lnTo>
                    <a:lnTo>
                      <a:pt x="210721" y="267137"/>
                    </a:lnTo>
                    <a:lnTo>
                      <a:pt x="222529" y="259881"/>
                    </a:lnTo>
                    <a:lnTo>
                      <a:pt x="233539" y="251545"/>
                    </a:lnTo>
                    <a:lnTo>
                      <a:pt x="243679" y="242202"/>
                    </a:lnTo>
                    <a:lnTo>
                      <a:pt x="252875" y="231926"/>
                    </a:lnTo>
                    <a:lnTo>
                      <a:pt x="261052" y="220791"/>
                    </a:lnTo>
                    <a:lnTo>
                      <a:pt x="268138" y="208870"/>
                    </a:lnTo>
                    <a:lnTo>
                      <a:pt x="274058" y="196237"/>
                    </a:lnTo>
                    <a:lnTo>
                      <a:pt x="278740" y="182965"/>
                    </a:lnTo>
                    <a:lnTo>
                      <a:pt x="282109" y="169129"/>
                    </a:lnTo>
                    <a:lnTo>
                      <a:pt x="284092" y="154801"/>
                    </a:lnTo>
                    <a:lnTo>
                      <a:pt x="284632" y="142316"/>
                    </a:lnTo>
                    <a:close/>
                  </a:path>
                </a:pathLst>
              </a:custGeom>
              <a:solidFill>
                <a:srgbClr val="C3A068"/>
              </a:solidFill>
            </p:spPr>
            <p:txBody>
              <a:bodyPr wrap="square" lIns="0" tIns="0" rIns="0" bIns="0" rtlCol="0">
                <a:noAutofit/>
              </a:bodyPr>
              <a:lstStyle/>
              <a:p>
                <a:pPr algn="r" rtl="1"/>
                <a:endParaRPr sz="200"/>
              </a:p>
            </p:txBody>
          </p:sp>
        </p:grpSp>
        <p:sp>
          <p:nvSpPr>
            <p:cNvPr id="16" name="TextBox 15">
              <a:extLst>
                <a:ext uri="{FF2B5EF4-FFF2-40B4-BE49-F238E27FC236}">
                  <a16:creationId xmlns:a16="http://schemas.microsoft.com/office/drawing/2014/main" id="{209A36CA-E528-47C4-9F1B-971C05C1DA1B}"/>
                </a:ext>
              </a:extLst>
            </p:cNvPr>
            <p:cNvSpPr txBox="1"/>
            <p:nvPr/>
          </p:nvSpPr>
          <p:spPr>
            <a:xfrm>
              <a:off x="1858219" y="4787655"/>
              <a:ext cx="1107988" cy="361555"/>
            </a:xfrm>
            <a:prstGeom prst="rect">
              <a:avLst/>
            </a:prstGeom>
            <a:noFill/>
          </p:spPr>
          <p:txBody>
            <a:bodyPr wrap="square" rtlCol="0">
              <a:spAutoFit/>
            </a:bodyPr>
            <a:lstStyle/>
            <a:p>
              <a:pPr algn="ctr"/>
              <a:r>
                <a:rPr lang="en-US" sz="900" dirty="0">
                  <a:latin typeface="Fair Prosper" pitchFamily="2" charset="0"/>
                </a:rPr>
                <a:t>Event</a:t>
              </a:r>
            </a:p>
          </p:txBody>
        </p:sp>
      </p:grpSp>
      <p:sp>
        <p:nvSpPr>
          <p:cNvPr id="20" name="Text Placeholder 2">
            <a:extLst>
              <a:ext uri="{FF2B5EF4-FFF2-40B4-BE49-F238E27FC236}">
                <a16:creationId xmlns:a16="http://schemas.microsoft.com/office/drawing/2014/main" id="{06A3EC81-7700-41E7-A9B7-368DBE4FB872}"/>
              </a:ext>
            </a:extLst>
          </p:cNvPr>
          <p:cNvSpPr>
            <a:spLocks noGrp="1"/>
          </p:cNvSpPr>
          <p:nvPr>
            <p:ph type="body" idx="1"/>
          </p:nvPr>
        </p:nvSpPr>
        <p:spPr>
          <a:xfrm>
            <a:off x="4413250" y="2604540"/>
            <a:ext cx="3365500" cy="2590800"/>
          </a:xfrm>
          <a:effectLst>
            <a:outerShdw blurRad="38100" dist="38100" dir="5400000" algn="t" rotWithShape="0">
              <a:prstClr val="black">
                <a:alpha val="50000"/>
              </a:prstClr>
            </a:outerShdw>
          </a:effectLst>
        </p:spPr>
        <p:txBody>
          <a:bodyPr anchor="ctr">
            <a:normAutofit/>
          </a:bodyPr>
          <a:lstStyle>
            <a:lvl1pPr marL="0" indent="0" algn="ctr" rtl="1">
              <a:lnSpc>
                <a:spcPct val="150000"/>
              </a:lnSpc>
              <a:buNone/>
              <a:defRPr sz="2600">
                <a:solidFill>
                  <a:schemeClr val="bg1"/>
                </a:solidFill>
                <a:latin typeface="Cairo Black" panose="00000A00000000000000" pitchFamily="2" charset="-78"/>
                <a:cs typeface="Cairo Black" panose="00000A00000000000000" pitchFamily="2" charset="-7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2995465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rgbClr val="ED1C24"/>
        </a:solidFill>
        <a:effectLst/>
      </p:bgPr>
    </p:bg>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45FD4AD5-F938-4485-9106-6C1A8BA6524A}"/>
              </a:ext>
            </a:extLst>
          </p:cNvPr>
          <p:cNvSpPr/>
          <p:nvPr userDrawn="1"/>
        </p:nvSpPr>
        <p:spPr>
          <a:xfrm>
            <a:off x="4229100" y="1562100"/>
            <a:ext cx="3733800" cy="3733800"/>
          </a:xfrm>
          <a:prstGeom prst="ellipse">
            <a:avLst/>
          </a:prstGeom>
          <a:solidFill>
            <a:srgbClr val="101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latin typeface="Cairo Black" panose="00000A00000000000000" pitchFamily="2" charset="-78"/>
              <a:cs typeface="Cairo Black" panose="00000A00000000000000" pitchFamily="2" charset="-78"/>
            </a:endParaRPr>
          </a:p>
        </p:txBody>
      </p:sp>
      <p:sp>
        <p:nvSpPr>
          <p:cNvPr id="36" name="object 46">
            <a:extLst>
              <a:ext uri="{FF2B5EF4-FFF2-40B4-BE49-F238E27FC236}">
                <a16:creationId xmlns:a16="http://schemas.microsoft.com/office/drawing/2014/main" id="{6FE8F4C2-B654-4585-90F3-B487B42CC802}"/>
              </a:ext>
            </a:extLst>
          </p:cNvPr>
          <p:cNvSpPr/>
          <p:nvPr userDrawn="1"/>
        </p:nvSpPr>
        <p:spPr>
          <a:xfrm>
            <a:off x="690856" y="662088"/>
            <a:ext cx="1974371" cy="2006973"/>
          </a:xfrm>
          <a:custGeom>
            <a:avLst/>
            <a:gdLst/>
            <a:ahLst/>
            <a:cxnLst/>
            <a:rect l="l" t="t" r="r" b="b"/>
            <a:pathLst>
              <a:path w="3835527" h="3898861">
                <a:moveTo>
                  <a:pt x="1899691" y="1510715"/>
                </a:moveTo>
                <a:lnTo>
                  <a:pt x="1320711" y="9067"/>
                </a:lnTo>
                <a:lnTo>
                  <a:pt x="497522" y="470433"/>
                </a:lnTo>
                <a:lnTo>
                  <a:pt x="1528737" y="1736877"/>
                </a:lnTo>
                <a:lnTo>
                  <a:pt x="1519732" y="1755000"/>
                </a:lnTo>
                <a:lnTo>
                  <a:pt x="0" y="1483575"/>
                </a:lnTo>
                <a:lnTo>
                  <a:pt x="0" y="2406269"/>
                </a:lnTo>
                <a:lnTo>
                  <a:pt x="1537804" y="2134908"/>
                </a:lnTo>
                <a:lnTo>
                  <a:pt x="1546872" y="2152967"/>
                </a:lnTo>
                <a:lnTo>
                  <a:pt x="497522" y="3419411"/>
                </a:lnTo>
                <a:lnTo>
                  <a:pt x="1275448" y="3898861"/>
                </a:lnTo>
                <a:lnTo>
                  <a:pt x="1881568" y="2379129"/>
                </a:lnTo>
                <a:lnTo>
                  <a:pt x="1899691" y="2361057"/>
                </a:lnTo>
                <a:lnTo>
                  <a:pt x="2487625" y="3889844"/>
                </a:lnTo>
                <a:lnTo>
                  <a:pt x="3319881" y="3419411"/>
                </a:lnTo>
                <a:lnTo>
                  <a:pt x="2261527" y="2180107"/>
                </a:lnTo>
                <a:lnTo>
                  <a:pt x="2270582" y="2152967"/>
                </a:lnTo>
                <a:lnTo>
                  <a:pt x="3835527" y="2406269"/>
                </a:lnTo>
                <a:lnTo>
                  <a:pt x="3835527" y="1483575"/>
                </a:lnTo>
                <a:lnTo>
                  <a:pt x="2270582" y="1764004"/>
                </a:lnTo>
                <a:lnTo>
                  <a:pt x="2270582" y="1736877"/>
                </a:lnTo>
                <a:lnTo>
                  <a:pt x="3319881" y="461365"/>
                </a:lnTo>
                <a:lnTo>
                  <a:pt x="2505748" y="0"/>
                </a:lnTo>
                <a:lnTo>
                  <a:pt x="1926831" y="1510715"/>
                </a:lnTo>
                <a:lnTo>
                  <a:pt x="1899691" y="1510715"/>
                </a:lnTo>
                <a:close/>
              </a:path>
            </a:pathLst>
          </a:custGeom>
          <a:solidFill>
            <a:srgbClr val="C3A068"/>
          </a:solidFill>
        </p:spPr>
        <p:txBody>
          <a:bodyPr wrap="square" lIns="0" tIns="0" rIns="0" bIns="0" rtlCol="0">
            <a:noAutofit/>
          </a:bodyPr>
          <a:lstStyle/>
          <a:p>
            <a:endParaRPr sz="798"/>
          </a:p>
        </p:txBody>
      </p:sp>
      <p:sp>
        <p:nvSpPr>
          <p:cNvPr id="37" name="Oval 36">
            <a:extLst>
              <a:ext uri="{FF2B5EF4-FFF2-40B4-BE49-F238E27FC236}">
                <a16:creationId xmlns:a16="http://schemas.microsoft.com/office/drawing/2014/main" id="{898E2BAB-0D05-4799-9509-995D82653862}"/>
              </a:ext>
            </a:extLst>
          </p:cNvPr>
          <p:cNvSpPr/>
          <p:nvPr userDrawn="1"/>
        </p:nvSpPr>
        <p:spPr>
          <a:xfrm>
            <a:off x="5646821" y="2057400"/>
            <a:ext cx="898358" cy="898358"/>
          </a:xfrm>
          <a:prstGeom prst="ellipse">
            <a:avLst/>
          </a:prstGeom>
          <a:solidFill>
            <a:srgbClr val="C3A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1">
            <a:extLst>
              <a:ext uri="{FF2B5EF4-FFF2-40B4-BE49-F238E27FC236}">
                <a16:creationId xmlns:a16="http://schemas.microsoft.com/office/drawing/2014/main" id="{1EEB8560-50EE-4EEF-835F-9E16ED27181D}"/>
              </a:ext>
            </a:extLst>
          </p:cNvPr>
          <p:cNvSpPr>
            <a:spLocks noGrp="1"/>
          </p:cNvSpPr>
          <p:nvPr>
            <p:ph type="title" hasCustomPrompt="1"/>
          </p:nvPr>
        </p:nvSpPr>
        <p:spPr>
          <a:xfrm>
            <a:off x="5646821" y="2057400"/>
            <a:ext cx="898358" cy="898358"/>
          </a:xfrm>
        </p:spPr>
        <p:txBody>
          <a:bodyPr>
            <a:noAutofit/>
          </a:bodyPr>
          <a:lstStyle>
            <a:lvl1pPr algn="ctr" rtl="1">
              <a:lnSpc>
                <a:spcPct val="120000"/>
              </a:lnSpc>
              <a:defRPr sz="3600" b="1">
                <a:solidFill>
                  <a:schemeClr val="bg1"/>
                </a:solidFill>
                <a:latin typeface="Cairo Black" panose="00000A00000000000000" pitchFamily="2" charset="-78"/>
                <a:ea typeface="Tahoma" panose="020B0604030504040204" pitchFamily="34" charset="0"/>
                <a:cs typeface="Cairo Black" panose="00000A00000000000000" pitchFamily="2" charset="-78"/>
              </a:defRPr>
            </a:lvl1pPr>
          </a:lstStyle>
          <a:p>
            <a:r>
              <a:rPr lang="en-US" dirty="0"/>
              <a:t>01</a:t>
            </a:r>
          </a:p>
        </p:txBody>
      </p:sp>
      <p:grpSp>
        <p:nvGrpSpPr>
          <p:cNvPr id="46" name="Group 45">
            <a:extLst>
              <a:ext uri="{FF2B5EF4-FFF2-40B4-BE49-F238E27FC236}">
                <a16:creationId xmlns:a16="http://schemas.microsoft.com/office/drawing/2014/main" id="{D4A90611-C5C0-4B3C-89E7-A6B7B0A18246}"/>
              </a:ext>
            </a:extLst>
          </p:cNvPr>
          <p:cNvGrpSpPr/>
          <p:nvPr userDrawn="1"/>
        </p:nvGrpSpPr>
        <p:grpSpPr>
          <a:xfrm>
            <a:off x="5742306" y="5806766"/>
            <a:ext cx="707387" cy="545386"/>
            <a:chOff x="1858219" y="4471581"/>
            <a:chExt cx="1107988" cy="854245"/>
          </a:xfrm>
        </p:grpSpPr>
        <p:sp>
          <p:nvSpPr>
            <p:cNvPr id="47" name="object 112">
              <a:extLst>
                <a:ext uri="{FF2B5EF4-FFF2-40B4-BE49-F238E27FC236}">
                  <a16:creationId xmlns:a16="http://schemas.microsoft.com/office/drawing/2014/main" id="{3CBD7D53-9CDE-4DF8-BA51-97007A891944}"/>
                </a:ext>
              </a:extLst>
            </p:cNvPr>
            <p:cNvSpPr/>
            <p:nvPr/>
          </p:nvSpPr>
          <p:spPr>
            <a:xfrm>
              <a:off x="1981200" y="4471581"/>
              <a:ext cx="862027" cy="854245"/>
            </a:xfrm>
            <a:custGeom>
              <a:avLst/>
              <a:gdLst/>
              <a:ahLst/>
              <a:cxnLst/>
              <a:rect l="l" t="t" r="r" b="b"/>
              <a:pathLst>
                <a:path w="1385823" h="1373314">
                  <a:moveTo>
                    <a:pt x="1088009" y="1373314"/>
                  </a:moveTo>
                  <a:lnTo>
                    <a:pt x="1112434" y="1372327"/>
                  </a:lnTo>
                  <a:lnTo>
                    <a:pt x="1136315" y="1369416"/>
                  </a:lnTo>
                  <a:lnTo>
                    <a:pt x="1182141" y="1358131"/>
                  </a:lnTo>
                  <a:lnTo>
                    <a:pt x="1224871" y="1340072"/>
                  </a:lnTo>
                  <a:lnTo>
                    <a:pt x="1263894" y="1315853"/>
                  </a:lnTo>
                  <a:lnTo>
                    <a:pt x="1298595" y="1286086"/>
                  </a:lnTo>
                  <a:lnTo>
                    <a:pt x="1328362" y="1251384"/>
                  </a:lnTo>
                  <a:lnTo>
                    <a:pt x="1352582" y="1212362"/>
                  </a:lnTo>
                  <a:lnTo>
                    <a:pt x="1370641" y="1169631"/>
                  </a:lnTo>
                  <a:lnTo>
                    <a:pt x="1381926" y="1123806"/>
                  </a:lnTo>
                  <a:lnTo>
                    <a:pt x="1385824" y="1075499"/>
                  </a:lnTo>
                  <a:lnTo>
                    <a:pt x="1385824" y="297827"/>
                  </a:lnTo>
                  <a:lnTo>
                    <a:pt x="1381926" y="249517"/>
                  </a:lnTo>
                  <a:lnTo>
                    <a:pt x="1370641" y="203689"/>
                  </a:lnTo>
                  <a:lnTo>
                    <a:pt x="1352582" y="160956"/>
                  </a:lnTo>
                  <a:lnTo>
                    <a:pt x="1328362" y="121932"/>
                  </a:lnTo>
                  <a:lnTo>
                    <a:pt x="1298595" y="87229"/>
                  </a:lnTo>
                  <a:lnTo>
                    <a:pt x="1263894" y="57462"/>
                  </a:lnTo>
                  <a:lnTo>
                    <a:pt x="1224871" y="33242"/>
                  </a:lnTo>
                  <a:lnTo>
                    <a:pt x="1182141" y="15183"/>
                  </a:lnTo>
                  <a:lnTo>
                    <a:pt x="1136315" y="3897"/>
                  </a:lnTo>
                  <a:lnTo>
                    <a:pt x="1088009" y="0"/>
                  </a:lnTo>
                  <a:lnTo>
                    <a:pt x="297815" y="0"/>
                  </a:lnTo>
                  <a:lnTo>
                    <a:pt x="249508" y="3897"/>
                  </a:lnTo>
                  <a:lnTo>
                    <a:pt x="203682" y="15183"/>
                  </a:lnTo>
                  <a:lnTo>
                    <a:pt x="160952" y="33242"/>
                  </a:lnTo>
                  <a:lnTo>
                    <a:pt x="121929" y="57462"/>
                  </a:lnTo>
                  <a:lnTo>
                    <a:pt x="87228" y="87229"/>
                  </a:lnTo>
                  <a:lnTo>
                    <a:pt x="57461" y="121932"/>
                  </a:lnTo>
                  <a:lnTo>
                    <a:pt x="33241" y="160956"/>
                  </a:lnTo>
                  <a:lnTo>
                    <a:pt x="15182" y="203689"/>
                  </a:lnTo>
                  <a:lnTo>
                    <a:pt x="3897" y="249517"/>
                  </a:lnTo>
                  <a:lnTo>
                    <a:pt x="0" y="297827"/>
                  </a:lnTo>
                  <a:lnTo>
                    <a:pt x="0" y="1075499"/>
                  </a:lnTo>
                  <a:lnTo>
                    <a:pt x="3897" y="1123806"/>
                  </a:lnTo>
                  <a:lnTo>
                    <a:pt x="15182" y="1169631"/>
                  </a:lnTo>
                  <a:lnTo>
                    <a:pt x="33241" y="1212362"/>
                  </a:lnTo>
                  <a:lnTo>
                    <a:pt x="57461" y="1251384"/>
                  </a:lnTo>
                  <a:lnTo>
                    <a:pt x="87228" y="1286086"/>
                  </a:lnTo>
                  <a:lnTo>
                    <a:pt x="121929" y="1315853"/>
                  </a:lnTo>
                  <a:lnTo>
                    <a:pt x="160952" y="1340072"/>
                  </a:lnTo>
                  <a:lnTo>
                    <a:pt x="203682" y="1358131"/>
                  </a:lnTo>
                  <a:lnTo>
                    <a:pt x="249508" y="1369416"/>
                  </a:lnTo>
                  <a:lnTo>
                    <a:pt x="297815" y="1373314"/>
                  </a:lnTo>
                  <a:lnTo>
                    <a:pt x="1088009" y="1373314"/>
                  </a:lnTo>
                  <a:close/>
                </a:path>
              </a:pathLst>
            </a:custGeom>
            <a:solidFill>
              <a:schemeClr val="tx1"/>
            </a:solidFill>
            <a:ln w="3175">
              <a:solidFill>
                <a:schemeClr val="tx1"/>
              </a:solidFill>
            </a:ln>
          </p:spPr>
          <p:txBody>
            <a:bodyPr wrap="square" lIns="0" tIns="0" rIns="0" bIns="0" rtlCol="0">
              <a:noAutofit/>
            </a:bodyPr>
            <a:lstStyle/>
            <a:p>
              <a:endParaRPr sz="200"/>
            </a:p>
          </p:txBody>
        </p:sp>
        <p:grpSp>
          <p:nvGrpSpPr>
            <p:cNvPr id="48" name="Group 47">
              <a:extLst>
                <a:ext uri="{FF2B5EF4-FFF2-40B4-BE49-F238E27FC236}">
                  <a16:creationId xmlns:a16="http://schemas.microsoft.com/office/drawing/2014/main" id="{9E699E76-FADF-4A85-80CD-B85D302802A9}"/>
                </a:ext>
              </a:extLst>
            </p:cNvPr>
            <p:cNvGrpSpPr/>
            <p:nvPr/>
          </p:nvGrpSpPr>
          <p:grpSpPr>
            <a:xfrm>
              <a:off x="2285270" y="4610681"/>
              <a:ext cx="243372" cy="604758"/>
              <a:chOff x="2516231" y="4114381"/>
              <a:chExt cx="243372" cy="604758"/>
            </a:xfrm>
          </p:grpSpPr>
          <p:sp>
            <p:nvSpPr>
              <p:cNvPr id="50" name="object 63">
                <a:extLst>
                  <a:ext uri="{FF2B5EF4-FFF2-40B4-BE49-F238E27FC236}">
                    <a16:creationId xmlns:a16="http://schemas.microsoft.com/office/drawing/2014/main" id="{028A908C-9D50-4B90-B11C-D80D9236A209}"/>
                  </a:ext>
                </a:extLst>
              </p:cNvPr>
              <p:cNvSpPr/>
              <p:nvPr/>
            </p:nvSpPr>
            <p:spPr>
              <a:xfrm>
                <a:off x="2516231" y="4367452"/>
                <a:ext cx="243372" cy="351687"/>
              </a:xfrm>
              <a:custGeom>
                <a:avLst/>
                <a:gdLst/>
                <a:ahLst/>
                <a:cxnLst/>
                <a:rect l="l" t="t" r="r" b="b"/>
                <a:pathLst>
                  <a:path w="340933" h="492670">
                    <a:moveTo>
                      <a:pt x="125510" y="417250"/>
                    </a:moveTo>
                    <a:lnTo>
                      <a:pt x="138066" y="412818"/>
                    </a:lnTo>
                    <a:lnTo>
                      <a:pt x="152244" y="409680"/>
                    </a:lnTo>
                    <a:lnTo>
                      <a:pt x="173657" y="406158"/>
                    </a:lnTo>
                    <a:lnTo>
                      <a:pt x="203777" y="402424"/>
                    </a:lnTo>
                    <a:lnTo>
                      <a:pt x="214206" y="401296"/>
                    </a:lnTo>
                    <a:lnTo>
                      <a:pt x="234458" y="399174"/>
                    </a:lnTo>
                    <a:lnTo>
                      <a:pt x="250205" y="397758"/>
                    </a:lnTo>
                    <a:lnTo>
                      <a:pt x="262503" y="397083"/>
                    </a:lnTo>
                    <a:lnTo>
                      <a:pt x="272406" y="397186"/>
                    </a:lnTo>
                    <a:lnTo>
                      <a:pt x="280968" y="398106"/>
                    </a:lnTo>
                    <a:lnTo>
                      <a:pt x="289242" y="399879"/>
                    </a:lnTo>
                    <a:lnTo>
                      <a:pt x="298285" y="402542"/>
                    </a:lnTo>
                    <a:lnTo>
                      <a:pt x="309149" y="406132"/>
                    </a:lnTo>
                    <a:lnTo>
                      <a:pt x="312082" y="403181"/>
                    </a:lnTo>
                    <a:lnTo>
                      <a:pt x="319355" y="395322"/>
                    </a:lnTo>
                    <a:lnTo>
                      <a:pt x="328340" y="384376"/>
                    </a:lnTo>
                    <a:lnTo>
                      <a:pt x="336409" y="372161"/>
                    </a:lnTo>
                    <a:lnTo>
                      <a:pt x="340933" y="360497"/>
                    </a:lnTo>
                    <a:lnTo>
                      <a:pt x="339286" y="351204"/>
                    </a:lnTo>
                    <a:lnTo>
                      <a:pt x="334831" y="345424"/>
                    </a:lnTo>
                    <a:lnTo>
                      <a:pt x="328943" y="339677"/>
                    </a:lnTo>
                    <a:lnTo>
                      <a:pt x="320755" y="335547"/>
                    </a:lnTo>
                    <a:lnTo>
                      <a:pt x="307133" y="331602"/>
                    </a:lnTo>
                    <a:lnTo>
                      <a:pt x="284943" y="326414"/>
                    </a:lnTo>
                    <a:lnTo>
                      <a:pt x="286421" y="325732"/>
                    </a:lnTo>
                    <a:lnTo>
                      <a:pt x="297100" y="322104"/>
                    </a:lnTo>
                    <a:lnTo>
                      <a:pt x="315956" y="319302"/>
                    </a:lnTo>
                    <a:lnTo>
                      <a:pt x="317956" y="319000"/>
                    </a:lnTo>
                    <a:lnTo>
                      <a:pt x="323912" y="315799"/>
                    </a:lnTo>
                    <a:lnTo>
                      <a:pt x="329607" y="309696"/>
                    </a:lnTo>
                    <a:lnTo>
                      <a:pt x="334431" y="301399"/>
                    </a:lnTo>
                    <a:lnTo>
                      <a:pt x="337774" y="291618"/>
                    </a:lnTo>
                    <a:lnTo>
                      <a:pt x="339025" y="281060"/>
                    </a:lnTo>
                    <a:lnTo>
                      <a:pt x="337572" y="270434"/>
                    </a:lnTo>
                    <a:lnTo>
                      <a:pt x="332806" y="260449"/>
                    </a:lnTo>
                    <a:lnTo>
                      <a:pt x="324115" y="251814"/>
                    </a:lnTo>
                    <a:lnTo>
                      <a:pt x="310889" y="245236"/>
                    </a:lnTo>
                    <a:lnTo>
                      <a:pt x="304330" y="243014"/>
                    </a:lnTo>
                    <a:lnTo>
                      <a:pt x="291500" y="238687"/>
                    </a:lnTo>
                    <a:lnTo>
                      <a:pt x="280776" y="235129"/>
                    </a:lnTo>
                    <a:lnTo>
                      <a:pt x="271338" y="232103"/>
                    </a:lnTo>
                    <a:lnTo>
                      <a:pt x="262365" y="229368"/>
                    </a:lnTo>
                    <a:lnTo>
                      <a:pt x="253036" y="226688"/>
                    </a:lnTo>
                    <a:lnTo>
                      <a:pt x="242531" y="223821"/>
                    </a:lnTo>
                    <a:lnTo>
                      <a:pt x="230029" y="220530"/>
                    </a:lnTo>
                    <a:lnTo>
                      <a:pt x="214709" y="216576"/>
                    </a:lnTo>
                    <a:lnTo>
                      <a:pt x="195751" y="211720"/>
                    </a:lnTo>
                    <a:lnTo>
                      <a:pt x="196538" y="211483"/>
                    </a:lnTo>
                    <a:lnTo>
                      <a:pt x="203105" y="209655"/>
                    </a:lnTo>
                    <a:lnTo>
                      <a:pt x="214869" y="206824"/>
                    </a:lnTo>
                    <a:lnTo>
                      <a:pt x="230053" y="203960"/>
                    </a:lnTo>
                    <a:lnTo>
                      <a:pt x="246882" y="202030"/>
                    </a:lnTo>
                    <a:lnTo>
                      <a:pt x="263581" y="202005"/>
                    </a:lnTo>
                    <a:lnTo>
                      <a:pt x="278253" y="203210"/>
                    </a:lnTo>
                    <a:lnTo>
                      <a:pt x="292070" y="203833"/>
                    </a:lnTo>
                    <a:lnTo>
                      <a:pt x="301351" y="202170"/>
                    </a:lnTo>
                    <a:lnTo>
                      <a:pt x="307935" y="196927"/>
                    </a:lnTo>
                    <a:lnTo>
                      <a:pt x="313663" y="186809"/>
                    </a:lnTo>
                    <a:lnTo>
                      <a:pt x="320376" y="170522"/>
                    </a:lnTo>
                    <a:lnTo>
                      <a:pt x="324768" y="157418"/>
                    </a:lnTo>
                    <a:lnTo>
                      <a:pt x="326003" y="146375"/>
                    </a:lnTo>
                    <a:lnTo>
                      <a:pt x="323131" y="138564"/>
                    </a:lnTo>
                    <a:lnTo>
                      <a:pt x="316145" y="132824"/>
                    </a:lnTo>
                    <a:lnTo>
                      <a:pt x="305036" y="127993"/>
                    </a:lnTo>
                    <a:lnTo>
                      <a:pt x="289794" y="122909"/>
                    </a:lnTo>
                    <a:lnTo>
                      <a:pt x="273983" y="117810"/>
                    </a:lnTo>
                    <a:lnTo>
                      <a:pt x="259324" y="113225"/>
                    </a:lnTo>
                    <a:lnTo>
                      <a:pt x="248065" y="110051"/>
                    </a:lnTo>
                    <a:lnTo>
                      <a:pt x="238609" y="107941"/>
                    </a:lnTo>
                    <a:lnTo>
                      <a:pt x="229357" y="106549"/>
                    </a:lnTo>
                    <a:lnTo>
                      <a:pt x="218711" y="105529"/>
                    </a:lnTo>
                    <a:lnTo>
                      <a:pt x="205072" y="104532"/>
                    </a:lnTo>
                    <a:lnTo>
                      <a:pt x="206471" y="103739"/>
                    </a:lnTo>
                    <a:lnTo>
                      <a:pt x="210180" y="101953"/>
                    </a:lnTo>
                    <a:lnTo>
                      <a:pt x="216435" y="99461"/>
                    </a:lnTo>
                    <a:lnTo>
                      <a:pt x="225451" y="96562"/>
                    </a:lnTo>
                    <a:lnTo>
                      <a:pt x="237444" y="93553"/>
                    </a:lnTo>
                    <a:lnTo>
                      <a:pt x="252630" y="90732"/>
                    </a:lnTo>
                    <a:lnTo>
                      <a:pt x="271224" y="88399"/>
                    </a:lnTo>
                    <a:lnTo>
                      <a:pt x="293442" y="86850"/>
                    </a:lnTo>
                    <a:lnTo>
                      <a:pt x="319499" y="86384"/>
                    </a:lnTo>
                    <a:lnTo>
                      <a:pt x="320148" y="86368"/>
                    </a:lnTo>
                    <a:lnTo>
                      <a:pt x="328358" y="79626"/>
                    </a:lnTo>
                    <a:lnTo>
                      <a:pt x="331312" y="65967"/>
                    </a:lnTo>
                    <a:lnTo>
                      <a:pt x="333749" y="53174"/>
                    </a:lnTo>
                    <a:lnTo>
                      <a:pt x="335598" y="46794"/>
                    </a:lnTo>
                    <a:lnTo>
                      <a:pt x="334724" y="33532"/>
                    </a:lnTo>
                    <a:lnTo>
                      <a:pt x="326997" y="22675"/>
                    </a:lnTo>
                    <a:lnTo>
                      <a:pt x="313035" y="14095"/>
                    </a:lnTo>
                    <a:lnTo>
                      <a:pt x="293454" y="7665"/>
                    </a:lnTo>
                    <a:lnTo>
                      <a:pt x="281749" y="5217"/>
                    </a:lnTo>
                    <a:lnTo>
                      <a:pt x="268872" y="3258"/>
                    </a:lnTo>
                    <a:lnTo>
                      <a:pt x="254899" y="1772"/>
                    </a:lnTo>
                    <a:lnTo>
                      <a:pt x="239907" y="745"/>
                    </a:lnTo>
                    <a:lnTo>
                      <a:pt x="223973" y="159"/>
                    </a:lnTo>
                    <a:lnTo>
                      <a:pt x="207175" y="0"/>
                    </a:lnTo>
                    <a:lnTo>
                      <a:pt x="189590" y="250"/>
                    </a:lnTo>
                    <a:lnTo>
                      <a:pt x="171295" y="894"/>
                    </a:lnTo>
                    <a:lnTo>
                      <a:pt x="152367" y="1916"/>
                    </a:lnTo>
                    <a:lnTo>
                      <a:pt x="134847" y="3021"/>
                    </a:lnTo>
                    <a:lnTo>
                      <a:pt x="116363" y="4231"/>
                    </a:lnTo>
                    <a:lnTo>
                      <a:pt x="99488" y="5436"/>
                    </a:lnTo>
                    <a:lnTo>
                      <a:pt x="84166" y="6692"/>
                    </a:lnTo>
                    <a:lnTo>
                      <a:pt x="70340" y="8053"/>
                    </a:lnTo>
                    <a:lnTo>
                      <a:pt x="57954" y="9576"/>
                    </a:lnTo>
                    <a:lnTo>
                      <a:pt x="37279" y="13323"/>
                    </a:lnTo>
                    <a:lnTo>
                      <a:pt x="21691" y="18373"/>
                    </a:lnTo>
                    <a:lnTo>
                      <a:pt x="5875" y="35178"/>
                    </a:lnTo>
                    <a:lnTo>
                      <a:pt x="1802" y="48954"/>
                    </a:lnTo>
                    <a:lnTo>
                      <a:pt x="56" y="61225"/>
                    </a:lnTo>
                    <a:lnTo>
                      <a:pt x="0" y="62266"/>
                    </a:lnTo>
                    <a:lnTo>
                      <a:pt x="4174" y="78178"/>
                    </a:lnTo>
                    <a:lnTo>
                      <a:pt x="15077" y="85891"/>
                    </a:lnTo>
                    <a:lnTo>
                      <a:pt x="27679" y="88211"/>
                    </a:lnTo>
                    <a:lnTo>
                      <a:pt x="36950" y="87946"/>
                    </a:lnTo>
                    <a:lnTo>
                      <a:pt x="36505" y="88073"/>
                    </a:lnTo>
                    <a:lnTo>
                      <a:pt x="27870" y="89730"/>
                    </a:lnTo>
                    <a:lnTo>
                      <a:pt x="14886" y="95745"/>
                    </a:lnTo>
                    <a:lnTo>
                      <a:pt x="7168" y="108546"/>
                    </a:lnTo>
                    <a:lnTo>
                      <a:pt x="6157" y="122130"/>
                    </a:lnTo>
                    <a:lnTo>
                      <a:pt x="7136" y="135934"/>
                    </a:lnTo>
                    <a:lnTo>
                      <a:pt x="10697" y="147617"/>
                    </a:lnTo>
                    <a:lnTo>
                      <a:pt x="17277" y="155980"/>
                    </a:lnTo>
                    <a:lnTo>
                      <a:pt x="17476" y="156114"/>
                    </a:lnTo>
                    <a:lnTo>
                      <a:pt x="22056" y="156948"/>
                    </a:lnTo>
                    <a:lnTo>
                      <a:pt x="30334" y="156629"/>
                    </a:lnTo>
                    <a:lnTo>
                      <a:pt x="41710" y="155513"/>
                    </a:lnTo>
                    <a:lnTo>
                      <a:pt x="55585" y="153957"/>
                    </a:lnTo>
                    <a:lnTo>
                      <a:pt x="71360" y="152316"/>
                    </a:lnTo>
                    <a:lnTo>
                      <a:pt x="88437" y="150945"/>
                    </a:lnTo>
                    <a:lnTo>
                      <a:pt x="106216" y="150202"/>
                    </a:lnTo>
                    <a:lnTo>
                      <a:pt x="115766" y="150040"/>
                    </a:lnTo>
                    <a:lnTo>
                      <a:pt x="130126" y="149859"/>
                    </a:lnTo>
                    <a:lnTo>
                      <a:pt x="141570" y="149900"/>
                    </a:lnTo>
                    <a:lnTo>
                      <a:pt x="151431" y="150252"/>
                    </a:lnTo>
                    <a:lnTo>
                      <a:pt x="161043" y="151003"/>
                    </a:lnTo>
                    <a:lnTo>
                      <a:pt x="171739" y="152243"/>
                    </a:lnTo>
                    <a:lnTo>
                      <a:pt x="184854" y="154058"/>
                    </a:lnTo>
                    <a:lnTo>
                      <a:pt x="201720" y="156539"/>
                    </a:lnTo>
                    <a:lnTo>
                      <a:pt x="200903" y="156710"/>
                    </a:lnTo>
                    <a:lnTo>
                      <a:pt x="196796" y="157598"/>
                    </a:lnTo>
                    <a:lnTo>
                      <a:pt x="189631" y="159205"/>
                    </a:lnTo>
                    <a:lnTo>
                      <a:pt x="179857" y="161492"/>
                    </a:lnTo>
                    <a:lnTo>
                      <a:pt x="167924" y="164419"/>
                    </a:lnTo>
                    <a:lnTo>
                      <a:pt x="154282" y="167945"/>
                    </a:lnTo>
                    <a:lnTo>
                      <a:pt x="139379" y="172029"/>
                    </a:lnTo>
                    <a:lnTo>
                      <a:pt x="123667" y="176631"/>
                    </a:lnTo>
                    <a:lnTo>
                      <a:pt x="107593" y="181712"/>
                    </a:lnTo>
                    <a:lnTo>
                      <a:pt x="91609" y="187230"/>
                    </a:lnTo>
                    <a:lnTo>
                      <a:pt x="76163" y="193145"/>
                    </a:lnTo>
                    <a:lnTo>
                      <a:pt x="61705" y="199417"/>
                    </a:lnTo>
                    <a:lnTo>
                      <a:pt x="48685" y="206005"/>
                    </a:lnTo>
                    <a:lnTo>
                      <a:pt x="42958" y="211390"/>
                    </a:lnTo>
                    <a:lnTo>
                      <a:pt x="38418" y="222707"/>
                    </a:lnTo>
                    <a:lnTo>
                      <a:pt x="35907" y="236241"/>
                    </a:lnTo>
                    <a:lnTo>
                      <a:pt x="33165" y="249579"/>
                    </a:lnTo>
                    <a:lnTo>
                      <a:pt x="31886" y="256169"/>
                    </a:lnTo>
                    <a:lnTo>
                      <a:pt x="32919" y="263300"/>
                    </a:lnTo>
                    <a:lnTo>
                      <a:pt x="37163" y="268004"/>
                    </a:lnTo>
                    <a:lnTo>
                      <a:pt x="44395" y="270751"/>
                    </a:lnTo>
                    <a:lnTo>
                      <a:pt x="54390" y="272012"/>
                    </a:lnTo>
                    <a:lnTo>
                      <a:pt x="66925" y="272260"/>
                    </a:lnTo>
                    <a:lnTo>
                      <a:pt x="81776" y="271967"/>
                    </a:lnTo>
                    <a:lnTo>
                      <a:pt x="98720" y="271602"/>
                    </a:lnTo>
                    <a:lnTo>
                      <a:pt x="117531" y="271639"/>
                    </a:lnTo>
                    <a:lnTo>
                      <a:pt x="125888" y="271808"/>
                    </a:lnTo>
                    <a:lnTo>
                      <a:pt x="140596" y="272133"/>
                    </a:lnTo>
                    <a:lnTo>
                      <a:pt x="152763" y="272492"/>
                    </a:lnTo>
                    <a:lnTo>
                      <a:pt x="163230" y="272958"/>
                    </a:lnTo>
                    <a:lnTo>
                      <a:pt x="172841" y="273605"/>
                    </a:lnTo>
                    <a:lnTo>
                      <a:pt x="182440" y="274508"/>
                    </a:lnTo>
                    <a:lnTo>
                      <a:pt x="192869" y="275739"/>
                    </a:lnTo>
                    <a:lnTo>
                      <a:pt x="204972" y="277372"/>
                    </a:lnTo>
                    <a:lnTo>
                      <a:pt x="219592" y="279482"/>
                    </a:lnTo>
                    <a:lnTo>
                      <a:pt x="237572" y="282142"/>
                    </a:lnTo>
                    <a:lnTo>
                      <a:pt x="236843" y="282170"/>
                    </a:lnTo>
                    <a:lnTo>
                      <a:pt x="232655" y="282337"/>
                    </a:lnTo>
                    <a:lnTo>
                      <a:pt x="214777" y="283130"/>
                    </a:lnTo>
                    <a:lnTo>
                      <a:pt x="202003" y="283759"/>
                    </a:lnTo>
                    <a:lnTo>
                      <a:pt x="187282" y="284545"/>
                    </a:lnTo>
                    <a:lnTo>
                      <a:pt x="171072" y="285490"/>
                    </a:lnTo>
                    <a:lnTo>
                      <a:pt x="153831" y="286595"/>
                    </a:lnTo>
                    <a:lnTo>
                      <a:pt x="136017" y="287861"/>
                    </a:lnTo>
                    <a:lnTo>
                      <a:pt x="118088" y="289291"/>
                    </a:lnTo>
                    <a:lnTo>
                      <a:pt x="100501" y="290886"/>
                    </a:lnTo>
                    <a:lnTo>
                      <a:pt x="83714" y="292647"/>
                    </a:lnTo>
                    <a:lnTo>
                      <a:pt x="68185" y="294575"/>
                    </a:lnTo>
                    <a:lnTo>
                      <a:pt x="54372" y="296673"/>
                    </a:lnTo>
                    <a:lnTo>
                      <a:pt x="42732" y="298942"/>
                    </a:lnTo>
                    <a:lnTo>
                      <a:pt x="33724" y="301383"/>
                    </a:lnTo>
                    <a:lnTo>
                      <a:pt x="21553" y="308047"/>
                    </a:lnTo>
                    <a:lnTo>
                      <a:pt x="13277" y="314426"/>
                    </a:lnTo>
                    <a:lnTo>
                      <a:pt x="8499" y="321423"/>
                    </a:lnTo>
                    <a:lnTo>
                      <a:pt x="6534" y="331322"/>
                    </a:lnTo>
                    <a:lnTo>
                      <a:pt x="6696" y="346406"/>
                    </a:lnTo>
                    <a:lnTo>
                      <a:pt x="8299" y="368959"/>
                    </a:lnTo>
                    <a:lnTo>
                      <a:pt x="10125" y="368515"/>
                    </a:lnTo>
                    <a:lnTo>
                      <a:pt x="15502" y="367373"/>
                    </a:lnTo>
                    <a:lnTo>
                      <a:pt x="24465" y="365765"/>
                    </a:lnTo>
                    <a:lnTo>
                      <a:pt x="37051" y="363925"/>
                    </a:lnTo>
                    <a:lnTo>
                      <a:pt x="53296" y="362086"/>
                    </a:lnTo>
                    <a:lnTo>
                      <a:pt x="73235" y="360482"/>
                    </a:lnTo>
                    <a:lnTo>
                      <a:pt x="96906" y="359345"/>
                    </a:lnTo>
                    <a:lnTo>
                      <a:pt x="113305" y="358877"/>
                    </a:lnTo>
                    <a:lnTo>
                      <a:pt x="122586" y="358793"/>
                    </a:lnTo>
                    <a:lnTo>
                      <a:pt x="131192" y="358997"/>
                    </a:lnTo>
                    <a:lnTo>
                      <a:pt x="139971" y="359572"/>
                    </a:lnTo>
                    <a:lnTo>
                      <a:pt x="149768" y="360600"/>
                    </a:lnTo>
                    <a:lnTo>
                      <a:pt x="161432" y="362162"/>
                    </a:lnTo>
                    <a:lnTo>
                      <a:pt x="175810" y="364341"/>
                    </a:lnTo>
                    <a:lnTo>
                      <a:pt x="193749" y="367219"/>
                    </a:lnTo>
                    <a:lnTo>
                      <a:pt x="216096" y="370877"/>
                    </a:lnTo>
                    <a:lnTo>
                      <a:pt x="211456" y="371370"/>
                    </a:lnTo>
                    <a:lnTo>
                      <a:pt x="199562" y="372688"/>
                    </a:lnTo>
                    <a:lnTo>
                      <a:pt x="186907" y="374176"/>
                    </a:lnTo>
                    <a:lnTo>
                      <a:pt x="173671" y="375832"/>
                    </a:lnTo>
                    <a:lnTo>
                      <a:pt x="160032" y="377656"/>
                    </a:lnTo>
                    <a:lnTo>
                      <a:pt x="146167" y="379646"/>
                    </a:lnTo>
                    <a:lnTo>
                      <a:pt x="132255" y="381801"/>
                    </a:lnTo>
                    <a:lnTo>
                      <a:pt x="118474" y="384120"/>
                    </a:lnTo>
                    <a:lnTo>
                      <a:pt x="105002" y="386602"/>
                    </a:lnTo>
                    <a:lnTo>
                      <a:pt x="92018" y="389245"/>
                    </a:lnTo>
                    <a:lnTo>
                      <a:pt x="79700" y="392048"/>
                    </a:lnTo>
                    <a:lnTo>
                      <a:pt x="68225" y="395010"/>
                    </a:lnTo>
                    <a:lnTo>
                      <a:pt x="57772" y="398131"/>
                    </a:lnTo>
                    <a:lnTo>
                      <a:pt x="48519" y="401408"/>
                    </a:lnTo>
                    <a:lnTo>
                      <a:pt x="38741" y="408301"/>
                    </a:lnTo>
                    <a:lnTo>
                      <a:pt x="32640" y="418834"/>
                    </a:lnTo>
                    <a:lnTo>
                      <a:pt x="29741" y="431545"/>
                    </a:lnTo>
                    <a:lnTo>
                      <a:pt x="29541" y="444983"/>
                    </a:lnTo>
                    <a:lnTo>
                      <a:pt x="31535" y="457699"/>
                    </a:lnTo>
                    <a:lnTo>
                      <a:pt x="35218" y="468242"/>
                    </a:lnTo>
                    <a:lnTo>
                      <a:pt x="40087" y="475163"/>
                    </a:lnTo>
                    <a:lnTo>
                      <a:pt x="45637" y="477011"/>
                    </a:lnTo>
                    <a:lnTo>
                      <a:pt x="61998" y="473814"/>
                    </a:lnTo>
                    <a:lnTo>
                      <a:pt x="78298" y="470982"/>
                    </a:lnTo>
                    <a:lnTo>
                      <a:pt x="94498" y="468524"/>
                    </a:lnTo>
                    <a:lnTo>
                      <a:pt x="110555" y="466448"/>
                    </a:lnTo>
                    <a:lnTo>
                      <a:pt x="126429" y="464764"/>
                    </a:lnTo>
                    <a:lnTo>
                      <a:pt x="142077" y="463481"/>
                    </a:lnTo>
                    <a:lnTo>
                      <a:pt x="157459" y="462608"/>
                    </a:lnTo>
                    <a:lnTo>
                      <a:pt x="172534" y="462153"/>
                    </a:lnTo>
                    <a:lnTo>
                      <a:pt x="187261" y="462127"/>
                    </a:lnTo>
                    <a:lnTo>
                      <a:pt x="201597" y="462537"/>
                    </a:lnTo>
                    <a:lnTo>
                      <a:pt x="215503" y="463394"/>
                    </a:lnTo>
                    <a:lnTo>
                      <a:pt x="228936" y="464706"/>
                    </a:lnTo>
                    <a:lnTo>
                      <a:pt x="241856" y="466481"/>
                    </a:lnTo>
                    <a:lnTo>
                      <a:pt x="254221" y="468730"/>
                    </a:lnTo>
                    <a:lnTo>
                      <a:pt x="265991" y="471462"/>
                    </a:lnTo>
                    <a:lnTo>
                      <a:pt x="277123" y="474684"/>
                    </a:lnTo>
                    <a:lnTo>
                      <a:pt x="287577" y="478408"/>
                    </a:lnTo>
                    <a:lnTo>
                      <a:pt x="297312" y="482640"/>
                    </a:lnTo>
                    <a:lnTo>
                      <a:pt x="306286" y="487391"/>
                    </a:lnTo>
                    <a:lnTo>
                      <a:pt x="314457" y="492670"/>
                    </a:lnTo>
                    <a:lnTo>
                      <a:pt x="316507" y="490887"/>
                    </a:lnTo>
                    <a:lnTo>
                      <a:pt x="325687" y="479140"/>
                    </a:lnTo>
                    <a:lnTo>
                      <a:pt x="328981" y="467454"/>
                    </a:lnTo>
                    <a:lnTo>
                      <a:pt x="327028" y="457255"/>
                    </a:lnTo>
                    <a:lnTo>
                      <a:pt x="320465" y="449972"/>
                    </a:lnTo>
                    <a:lnTo>
                      <a:pt x="307192" y="441788"/>
                    </a:lnTo>
                    <a:lnTo>
                      <a:pt x="296216" y="435164"/>
                    </a:lnTo>
                    <a:lnTo>
                      <a:pt x="286294" y="429460"/>
                    </a:lnTo>
                    <a:lnTo>
                      <a:pt x="277141" y="424632"/>
                    </a:lnTo>
                    <a:lnTo>
                      <a:pt x="268476" y="420633"/>
                    </a:lnTo>
                    <a:lnTo>
                      <a:pt x="260013" y="417417"/>
                    </a:lnTo>
                    <a:lnTo>
                      <a:pt x="251469" y="414940"/>
                    </a:lnTo>
                    <a:lnTo>
                      <a:pt x="242560" y="413154"/>
                    </a:lnTo>
                    <a:lnTo>
                      <a:pt x="233002" y="412014"/>
                    </a:lnTo>
                    <a:lnTo>
                      <a:pt x="222513" y="411475"/>
                    </a:lnTo>
                    <a:lnTo>
                      <a:pt x="210807" y="411491"/>
                    </a:lnTo>
                    <a:lnTo>
                      <a:pt x="197602" y="412015"/>
                    </a:lnTo>
                    <a:lnTo>
                      <a:pt x="182613" y="413003"/>
                    </a:lnTo>
                    <a:lnTo>
                      <a:pt x="165558" y="414408"/>
                    </a:lnTo>
                    <a:lnTo>
                      <a:pt x="146151" y="416184"/>
                    </a:lnTo>
                    <a:lnTo>
                      <a:pt x="124110" y="418286"/>
                    </a:lnTo>
                    <a:lnTo>
                      <a:pt x="125510" y="417250"/>
                    </a:lnTo>
                    <a:close/>
                  </a:path>
                </a:pathLst>
              </a:custGeom>
              <a:solidFill>
                <a:srgbClr val="C3A068"/>
              </a:solidFill>
            </p:spPr>
            <p:txBody>
              <a:bodyPr wrap="square" lIns="0" tIns="0" rIns="0" bIns="0" rtlCol="0">
                <a:noAutofit/>
              </a:bodyPr>
              <a:lstStyle/>
              <a:p>
                <a:pPr algn="r" rtl="1"/>
                <a:endParaRPr sz="200"/>
              </a:p>
            </p:txBody>
          </p:sp>
          <p:sp>
            <p:nvSpPr>
              <p:cNvPr id="51" name="object 62">
                <a:extLst>
                  <a:ext uri="{FF2B5EF4-FFF2-40B4-BE49-F238E27FC236}">
                    <a16:creationId xmlns:a16="http://schemas.microsoft.com/office/drawing/2014/main" id="{34B42254-5C5D-401B-9881-088D12C62C18}"/>
                  </a:ext>
                </a:extLst>
              </p:cNvPr>
              <p:cNvSpPr/>
              <p:nvPr/>
            </p:nvSpPr>
            <p:spPr>
              <a:xfrm>
                <a:off x="2538909" y="4114381"/>
                <a:ext cx="203182" cy="203182"/>
              </a:xfrm>
              <a:custGeom>
                <a:avLst/>
                <a:gdLst/>
                <a:ahLst/>
                <a:cxnLst/>
                <a:rect l="l" t="t" r="r" b="b"/>
                <a:pathLst>
                  <a:path w="284632" h="284632">
                    <a:moveTo>
                      <a:pt x="284632" y="142316"/>
                    </a:moveTo>
                    <a:lnTo>
                      <a:pt x="283883" y="127629"/>
                    </a:lnTo>
                    <a:lnTo>
                      <a:pt x="281685" y="113372"/>
                    </a:lnTo>
                    <a:lnTo>
                      <a:pt x="278113" y="99616"/>
                    </a:lnTo>
                    <a:lnTo>
                      <a:pt x="273239" y="86436"/>
                    </a:lnTo>
                    <a:lnTo>
                      <a:pt x="267137" y="73907"/>
                    </a:lnTo>
                    <a:lnTo>
                      <a:pt x="259881" y="62100"/>
                    </a:lnTo>
                    <a:lnTo>
                      <a:pt x="251544" y="51090"/>
                    </a:lnTo>
                    <a:lnTo>
                      <a:pt x="242201" y="40951"/>
                    </a:lnTo>
                    <a:lnTo>
                      <a:pt x="231924" y="31756"/>
                    </a:lnTo>
                    <a:lnTo>
                      <a:pt x="220788" y="23579"/>
                    </a:lnTo>
                    <a:lnTo>
                      <a:pt x="208866" y="16493"/>
                    </a:lnTo>
                    <a:lnTo>
                      <a:pt x="196231" y="10573"/>
                    </a:lnTo>
                    <a:lnTo>
                      <a:pt x="182958" y="5891"/>
                    </a:lnTo>
                    <a:lnTo>
                      <a:pt x="169120" y="2523"/>
                    </a:lnTo>
                    <a:lnTo>
                      <a:pt x="154790" y="540"/>
                    </a:lnTo>
                    <a:lnTo>
                      <a:pt x="142303" y="0"/>
                    </a:lnTo>
                    <a:lnTo>
                      <a:pt x="127613" y="749"/>
                    </a:lnTo>
                    <a:lnTo>
                      <a:pt x="113353" y="2947"/>
                    </a:lnTo>
                    <a:lnTo>
                      <a:pt x="99596" y="6520"/>
                    </a:lnTo>
                    <a:lnTo>
                      <a:pt x="86416" y="11395"/>
                    </a:lnTo>
                    <a:lnTo>
                      <a:pt x="73886" y="17497"/>
                    </a:lnTo>
                    <a:lnTo>
                      <a:pt x="62079" y="24754"/>
                    </a:lnTo>
                    <a:lnTo>
                      <a:pt x="51071" y="33092"/>
                    </a:lnTo>
                    <a:lnTo>
                      <a:pt x="40933" y="42436"/>
                    </a:lnTo>
                    <a:lnTo>
                      <a:pt x="31740" y="52714"/>
                    </a:lnTo>
                    <a:lnTo>
                      <a:pt x="23565" y="63851"/>
                    </a:lnTo>
                    <a:lnTo>
                      <a:pt x="16481" y="75774"/>
                    </a:lnTo>
                    <a:lnTo>
                      <a:pt x="10564" y="88409"/>
                    </a:lnTo>
                    <a:lnTo>
                      <a:pt x="5885" y="101682"/>
                    </a:lnTo>
                    <a:lnTo>
                      <a:pt x="2518" y="115520"/>
                    </a:lnTo>
                    <a:lnTo>
                      <a:pt x="538" y="129850"/>
                    </a:lnTo>
                    <a:lnTo>
                      <a:pt x="0" y="142316"/>
                    </a:lnTo>
                    <a:lnTo>
                      <a:pt x="748" y="157003"/>
                    </a:lnTo>
                    <a:lnTo>
                      <a:pt x="2945" y="171262"/>
                    </a:lnTo>
                    <a:lnTo>
                      <a:pt x="6517" y="185019"/>
                    </a:lnTo>
                    <a:lnTo>
                      <a:pt x="11391" y="198200"/>
                    </a:lnTo>
                    <a:lnTo>
                      <a:pt x="17492" y="210730"/>
                    </a:lnTo>
                    <a:lnTo>
                      <a:pt x="24747" y="222538"/>
                    </a:lnTo>
                    <a:lnTo>
                      <a:pt x="33082" y="233548"/>
                    </a:lnTo>
                    <a:lnTo>
                      <a:pt x="42425" y="243688"/>
                    </a:lnTo>
                    <a:lnTo>
                      <a:pt x="52701" y="252883"/>
                    </a:lnTo>
                    <a:lnTo>
                      <a:pt x="63836" y="261060"/>
                    </a:lnTo>
                    <a:lnTo>
                      <a:pt x="75758" y="268145"/>
                    </a:lnTo>
                    <a:lnTo>
                      <a:pt x="88393" y="274064"/>
                    </a:lnTo>
                    <a:lnTo>
                      <a:pt x="101666" y="278745"/>
                    </a:lnTo>
                    <a:lnTo>
                      <a:pt x="115505" y="282112"/>
                    </a:lnTo>
                    <a:lnTo>
                      <a:pt x="129835" y="284093"/>
                    </a:lnTo>
                    <a:lnTo>
                      <a:pt x="142303" y="284632"/>
                    </a:lnTo>
                    <a:lnTo>
                      <a:pt x="156992" y="283883"/>
                    </a:lnTo>
                    <a:lnTo>
                      <a:pt x="171251" y="281685"/>
                    </a:lnTo>
                    <a:lnTo>
                      <a:pt x="185009" y="278113"/>
                    </a:lnTo>
                    <a:lnTo>
                      <a:pt x="198190" y="273239"/>
                    </a:lnTo>
                    <a:lnTo>
                      <a:pt x="210721" y="267137"/>
                    </a:lnTo>
                    <a:lnTo>
                      <a:pt x="222529" y="259881"/>
                    </a:lnTo>
                    <a:lnTo>
                      <a:pt x="233539" y="251545"/>
                    </a:lnTo>
                    <a:lnTo>
                      <a:pt x="243679" y="242202"/>
                    </a:lnTo>
                    <a:lnTo>
                      <a:pt x="252875" y="231926"/>
                    </a:lnTo>
                    <a:lnTo>
                      <a:pt x="261052" y="220791"/>
                    </a:lnTo>
                    <a:lnTo>
                      <a:pt x="268138" y="208870"/>
                    </a:lnTo>
                    <a:lnTo>
                      <a:pt x="274058" y="196237"/>
                    </a:lnTo>
                    <a:lnTo>
                      <a:pt x="278740" y="182965"/>
                    </a:lnTo>
                    <a:lnTo>
                      <a:pt x="282109" y="169129"/>
                    </a:lnTo>
                    <a:lnTo>
                      <a:pt x="284092" y="154801"/>
                    </a:lnTo>
                    <a:lnTo>
                      <a:pt x="284632" y="142316"/>
                    </a:lnTo>
                    <a:close/>
                  </a:path>
                </a:pathLst>
              </a:custGeom>
              <a:solidFill>
                <a:srgbClr val="C3A068"/>
              </a:solidFill>
            </p:spPr>
            <p:txBody>
              <a:bodyPr wrap="square" lIns="0" tIns="0" rIns="0" bIns="0" rtlCol="0">
                <a:noAutofit/>
              </a:bodyPr>
              <a:lstStyle/>
              <a:p>
                <a:pPr algn="r" rtl="1"/>
                <a:endParaRPr sz="200"/>
              </a:p>
            </p:txBody>
          </p:sp>
        </p:grpSp>
        <p:sp>
          <p:nvSpPr>
            <p:cNvPr id="49" name="TextBox 48">
              <a:extLst>
                <a:ext uri="{FF2B5EF4-FFF2-40B4-BE49-F238E27FC236}">
                  <a16:creationId xmlns:a16="http://schemas.microsoft.com/office/drawing/2014/main" id="{ED1C786A-EB3E-4DC5-B82A-162ACC60E399}"/>
                </a:ext>
              </a:extLst>
            </p:cNvPr>
            <p:cNvSpPr txBox="1"/>
            <p:nvPr/>
          </p:nvSpPr>
          <p:spPr>
            <a:xfrm>
              <a:off x="1858219" y="4787655"/>
              <a:ext cx="1107988" cy="361555"/>
            </a:xfrm>
            <a:prstGeom prst="rect">
              <a:avLst/>
            </a:prstGeom>
            <a:noFill/>
          </p:spPr>
          <p:txBody>
            <a:bodyPr wrap="square" rtlCol="0">
              <a:spAutoFit/>
            </a:bodyPr>
            <a:lstStyle/>
            <a:p>
              <a:pPr algn="ctr"/>
              <a:r>
                <a:rPr lang="en-US" sz="900" dirty="0">
                  <a:latin typeface="Fair Prosper" pitchFamily="2" charset="0"/>
                </a:rPr>
                <a:t>Event</a:t>
              </a:r>
            </a:p>
          </p:txBody>
        </p:sp>
      </p:grpSp>
      <p:sp>
        <p:nvSpPr>
          <p:cNvPr id="14" name="Text Placeholder 2">
            <a:extLst>
              <a:ext uri="{FF2B5EF4-FFF2-40B4-BE49-F238E27FC236}">
                <a16:creationId xmlns:a16="http://schemas.microsoft.com/office/drawing/2014/main" id="{2CE47662-16E8-4A5B-B348-94F735BD07B0}"/>
              </a:ext>
            </a:extLst>
          </p:cNvPr>
          <p:cNvSpPr>
            <a:spLocks noGrp="1"/>
          </p:cNvSpPr>
          <p:nvPr>
            <p:ph type="body" idx="1"/>
          </p:nvPr>
        </p:nvSpPr>
        <p:spPr>
          <a:xfrm>
            <a:off x="4413250" y="2604540"/>
            <a:ext cx="3365500" cy="2590800"/>
          </a:xfrm>
          <a:effectLst>
            <a:outerShdw blurRad="38100" dist="38100" dir="5400000" algn="t" rotWithShape="0">
              <a:schemeClr val="bg1">
                <a:lumMod val="85000"/>
                <a:alpha val="50000"/>
              </a:schemeClr>
            </a:outerShdw>
          </a:effectLst>
        </p:spPr>
        <p:txBody>
          <a:bodyPr anchor="ctr">
            <a:normAutofit/>
          </a:bodyPr>
          <a:lstStyle>
            <a:lvl1pPr marL="0" indent="0" algn="ctr" rtl="1">
              <a:lnSpc>
                <a:spcPct val="150000"/>
              </a:lnSpc>
              <a:buNone/>
              <a:defRPr sz="2600">
                <a:solidFill>
                  <a:schemeClr val="bg1"/>
                </a:solidFill>
                <a:latin typeface="Cairo Black" panose="00000A00000000000000" pitchFamily="2" charset="-78"/>
                <a:cs typeface="Cairo Black" panose="00000A00000000000000" pitchFamily="2" charset="-7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3012235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8E7B8D6-7D67-4E40-8A63-831172C6A600}"/>
              </a:ext>
            </a:extLst>
          </p:cNvPr>
          <p:cNvGrpSpPr/>
          <p:nvPr userDrawn="1"/>
        </p:nvGrpSpPr>
        <p:grpSpPr>
          <a:xfrm>
            <a:off x="361950" y="6256330"/>
            <a:ext cx="1276350" cy="437034"/>
            <a:chOff x="827333" y="4766626"/>
            <a:chExt cx="4684613" cy="1604056"/>
          </a:xfrm>
        </p:grpSpPr>
        <p:sp>
          <p:nvSpPr>
            <p:cNvPr id="56" name="object 39">
              <a:extLst>
                <a:ext uri="{FF2B5EF4-FFF2-40B4-BE49-F238E27FC236}">
                  <a16:creationId xmlns:a16="http://schemas.microsoft.com/office/drawing/2014/main" id="{0C70064D-1996-4970-960C-8B6D1791F2B1}"/>
                </a:ext>
              </a:extLst>
            </p:cNvPr>
            <p:cNvSpPr/>
            <p:nvPr/>
          </p:nvSpPr>
          <p:spPr>
            <a:xfrm>
              <a:off x="882812" y="4766626"/>
              <a:ext cx="559555" cy="555176"/>
            </a:xfrm>
            <a:custGeom>
              <a:avLst/>
              <a:gdLst/>
              <a:ahLst/>
              <a:cxnLst/>
              <a:rect l="l" t="t" r="r" b="b"/>
              <a:pathLst>
                <a:path w="316064" h="316077">
                  <a:moveTo>
                    <a:pt x="316064" y="158038"/>
                  </a:moveTo>
                  <a:lnTo>
                    <a:pt x="315389" y="143331"/>
                  </a:lnTo>
                  <a:lnTo>
                    <a:pt x="313403" y="129002"/>
                  </a:lnTo>
                  <a:lnTo>
                    <a:pt x="310165" y="115114"/>
                  </a:lnTo>
                  <a:lnTo>
                    <a:pt x="305736" y="101724"/>
                  </a:lnTo>
                  <a:lnTo>
                    <a:pt x="300174" y="88893"/>
                  </a:lnTo>
                  <a:lnTo>
                    <a:pt x="293541" y="76680"/>
                  </a:lnTo>
                  <a:lnTo>
                    <a:pt x="285895" y="65146"/>
                  </a:lnTo>
                  <a:lnTo>
                    <a:pt x="277295" y="54349"/>
                  </a:lnTo>
                  <a:lnTo>
                    <a:pt x="267803" y="44350"/>
                  </a:lnTo>
                  <a:lnTo>
                    <a:pt x="257477" y="35209"/>
                  </a:lnTo>
                  <a:lnTo>
                    <a:pt x="246378" y="26985"/>
                  </a:lnTo>
                  <a:lnTo>
                    <a:pt x="234564" y="19737"/>
                  </a:lnTo>
                  <a:lnTo>
                    <a:pt x="222096" y="13526"/>
                  </a:lnTo>
                  <a:lnTo>
                    <a:pt x="209032" y="8412"/>
                  </a:lnTo>
                  <a:lnTo>
                    <a:pt x="195434" y="4453"/>
                  </a:lnTo>
                  <a:lnTo>
                    <a:pt x="181361" y="1710"/>
                  </a:lnTo>
                  <a:lnTo>
                    <a:pt x="166871" y="243"/>
                  </a:lnTo>
                  <a:lnTo>
                    <a:pt x="158026" y="0"/>
                  </a:lnTo>
                  <a:lnTo>
                    <a:pt x="143315" y="675"/>
                  </a:lnTo>
                  <a:lnTo>
                    <a:pt x="128986" y="2662"/>
                  </a:lnTo>
                  <a:lnTo>
                    <a:pt x="115096" y="5900"/>
                  </a:lnTo>
                  <a:lnTo>
                    <a:pt x="101705" y="10331"/>
                  </a:lnTo>
                  <a:lnTo>
                    <a:pt x="88874" y="15893"/>
                  </a:lnTo>
                  <a:lnTo>
                    <a:pt x="76662" y="22528"/>
                  </a:lnTo>
                  <a:lnTo>
                    <a:pt x="65129" y="30175"/>
                  </a:lnTo>
                  <a:lnTo>
                    <a:pt x="54334" y="38776"/>
                  </a:lnTo>
                  <a:lnTo>
                    <a:pt x="44336" y="48269"/>
                  </a:lnTo>
                  <a:lnTo>
                    <a:pt x="35196" y="58596"/>
                  </a:lnTo>
                  <a:lnTo>
                    <a:pt x="26974" y="69697"/>
                  </a:lnTo>
                  <a:lnTo>
                    <a:pt x="19728" y="81512"/>
                  </a:lnTo>
                  <a:lnTo>
                    <a:pt x="13519" y="93980"/>
                  </a:lnTo>
                  <a:lnTo>
                    <a:pt x="8407" y="107044"/>
                  </a:lnTo>
                  <a:lnTo>
                    <a:pt x="4450" y="120642"/>
                  </a:lnTo>
                  <a:lnTo>
                    <a:pt x="1708" y="134715"/>
                  </a:lnTo>
                  <a:lnTo>
                    <a:pt x="242" y="149204"/>
                  </a:lnTo>
                  <a:lnTo>
                    <a:pt x="0" y="158038"/>
                  </a:lnTo>
                  <a:lnTo>
                    <a:pt x="675" y="172747"/>
                  </a:lnTo>
                  <a:lnTo>
                    <a:pt x="2661" y="187075"/>
                  </a:lnTo>
                  <a:lnTo>
                    <a:pt x="5898" y="200965"/>
                  </a:lnTo>
                  <a:lnTo>
                    <a:pt x="10327" y="214355"/>
                  </a:lnTo>
                  <a:lnTo>
                    <a:pt x="15888" y="227186"/>
                  </a:lnTo>
                  <a:lnTo>
                    <a:pt x="22522" y="239399"/>
                  </a:lnTo>
                  <a:lnTo>
                    <a:pt x="30167" y="250934"/>
                  </a:lnTo>
                  <a:lnTo>
                    <a:pt x="38766" y="261731"/>
                  </a:lnTo>
                  <a:lnTo>
                    <a:pt x="48258" y="271730"/>
                  </a:lnTo>
                  <a:lnTo>
                    <a:pt x="58583" y="280871"/>
                  </a:lnTo>
                  <a:lnTo>
                    <a:pt x="69683" y="289095"/>
                  </a:lnTo>
                  <a:lnTo>
                    <a:pt x="81496" y="296343"/>
                  </a:lnTo>
                  <a:lnTo>
                    <a:pt x="93964" y="302553"/>
                  </a:lnTo>
                  <a:lnTo>
                    <a:pt x="107028" y="307667"/>
                  </a:lnTo>
                  <a:lnTo>
                    <a:pt x="120626" y="311625"/>
                  </a:lnTo>
                  <a:lnTo>
                    <a:pt x="134700" y="314368"/>
                  </a:lnTo>
                  <a:lnTo>
                    <a:pt x="149190" y="315834"/>
                  </a:lnTo>
                  <a:lnTo>
                    <a:pt x="158026" y="316077"/>
                  </a:lnTo>
                  <a:lnTo>
                    <a:pt x="172735" y="315402"/>
                  </a:lnTo>
                  <a:lnTo>
                    <a:pt x="187065" y="313415"/>
                  </a:lnTo>
                  <a:lnTo>
                    <a:pt x="200955" y="310177"/>
                  </a:lnTo>
                  <a:lnTo>
                    <a:pt x="214345" y="305747"/>
                  </a:lnTo>
                  <a:lnTo>
                    <a:pt x="227177" y="300185"/>
                  </a:lnTo>
                  <a:lnTo>
                    <a:pt x="239389" y="293550"/>
                  </a:lnTo>
                  <a:lnTo>
                    <a:pt x="250924" y="285904"/>
                  </a:lnTo>
                  <a:lnTo>
                    <a:pt x="261720" y="277304"/>
                  </a:lnTo>
                  <a:lnTo>
                    <a:pt x="271718" y="267811"/>
                  </a:lnTo>
                  <a:lnTo>
                    <a:pt x="280859" y="257485"/>
                  </a:lnTo>
                  <a:lnTo>
                    <a:pt x="289082" y="246385"/>
                  </a:lnTo>
                  <a:lnTo>
                    <a:pt x="296329" y="234571"/>
                  </a:lnTo>
                  <a:lnTo>
                    <a:pt x="302539" y="222103"/>
                  </a:lnTo>
                  <a:lnTo>
                    <a:pt x="307653" y="209040"/>
                  </a:lnTo>
                  <a:lnTo>
                    <a:pt x="311611" y="195443"/>
                  </a:lnTo>
                  <a:lnTo>
                    <a:pt x="314354" y="181370"/>
                  </a:lnTo>
                  <a:lnTo>
                    <a:pt x="315821" y="166883"/>
                  </a:lnTo>
                  <a:lnTo>
                    <a:pt x="316064" y="158038"/>
                  </a:lnTo>
                  <a:close/>
                </a:path>
              </a:pathLst>
            </a:custGeom>
            <a:solidFill>
              <a:srgbClr val="ED1C24"/>
            </a:solidFill>
          </p:spPr>
          <p:txBody>
            <a:bodyPr wrap="square" lIns="0" tIns="0" rIns="0" bIns="0" rtlCol="0">
              <a:noAutofit/>
            </a:bodyPr>
            <a:lstStyle/>
            <a:p>
              <a:endParaRPr/>
            </a:p>
          </p:txBody>
        </p:sp>
        <p:sp>
          <p:nvSpPr>
            <p:cNvPr id="57" name="object 38">
              <a:extLst>
                <a:ext uri="{FF2B5EF4-FFF2-40B4-BE49-F238E27FC236}">
                  <a16:creationId xmlns:a16="http://schemas.microsoft.com/office/drawing/2014/main" id="{A3AC3D9E-139F-4AAB-9FA4-48637A2DAC27}"/>
                </a:ext>
              </a:extLst>
            </p:cNvPr>
            <p:cNvSpPr/>
            <p:nvPr/>
          </p:nvSpPr>
          <p:spPr>
            <a:xfrm>
              <a:off x="827333" y="5409795"/>
              <a:ext cx="670445" cy="960887"/>
            </a:xfrm>
            <a:custGeom>
              <a:avLst/>
              <a:gdLst/>
              <a:ahLst/>
              <a:cxnLst/>
              <a:rect l="l" t="t" r="r" b="b"/>
              <a:pathLst>
                <a:path w="378700" h="547060">
                  <a:moveTo>
                    <a:pt x="68791" y="526112"/>
                  </a:moveTo>
                  <a:lnTo>
                    <a:pt x="86892" y="522969"/>
                  </a:lnTo>
                  <a:lnTo>
                    <a:pt x="104882" y="520240"/>
                  </a:lnTo>
                  <a:lnTo>
                    <a:pt x="122713" y="517936"/>
                  </a:lnTo>
                  <a:lnTo>
                    <a:pt x="140339" y="516066"/>
                  </a:lnTo>
                  <a:lnTo>
                    <a:pt x="157716" y="514642"/>
                  </a:lnTo>
                  <a:lnTo>
                    <a:pt x="174798" y="513673"/>
                  </a:lnTo>
                  <a:lnTo>
                    <a:pt x="191537" y="513168"/>
                  </a:lnTo>
                  <a:lnTo>
                    <a:pt x="207890" y="513139"/>
                  </a:lnTo>
                  <a:lnTo>
                    <a:pt x="223810" y="513595"/>
                  </a:lnTo>
                  <a:lnTo>
                    <a:pt x="239251" y="514546"/>
                  </a:lnTo>
                  <a:lnTo>
                    <a:pt x="254168" y="516003"/>
                  </a:lnTo>
                  <a:lnTo>
                    <a:pt x="268515" y="517975"/>
                  </a:lnTo>
                  <a:lnTo>
                    <a:pt x="282246" y="520473"/>
                  </a:lnTo>
                  <a:lnTo>
                    <a:pt x="295315" y="523506"/>
                  </a:lnTo>
                  <a:lnTo>
                    <a:pt x="307677" y="527085"/>
                  </a:lnTo>
                  <a:lnTo>
                    <a:pt x="319285" y="531220"/>
                  </a:lnTo>
                  <a:lnTo>
                    <a:pt x="330095" y="535921"/>
                  </a:lnTo>
                  <a:lnTo>
                    <a:pt x="340060" y="541197"/>
                  </a:lnTo>
                  <a:lnTo>
                    <a:pt x="349135" y="547060"/>
                  </a:lnTo>
                  <a:lnTo>
                    <a:pt x="356295" y="539982"/>
                  </a:lnTo>
                  <a:lnTo>
                    <a:pt x="363345" y="528084"/>
                  </a:lnTo>
                  <a:lnTo>
                    <a:pt x="365268" y="516621"/>
                  </a:lnTo>
                  <a:lnTo>
                    <a:pt x="362582" y="506753"/>
                  </a:lnTo>
                  <a:lnTo>
                    <a:pt x="355803" y="499638"/>
                  </a:lnTo>
                  <a:lnTo>
                    <a:pt x="345132" y="493049"/>
                  </a:lnTo>
                  <a:lnTo>
                    <a:pt x="333708" y="486085"/>
                  </a:lnTo>
                  <a:lnTo>
                    <a:pt x="323338" y="479966"/>
                  </a:lnTo>
                  <a:lnTo>
                    <a:pt x="313792" y="474656"/>
                  </a:lnTo>
                  <a:lnTo>
                    <a:pt x="304840" y="470118"/>
                  </a:lnTo>
                  <a:lnTo>
                    <a:pt x="296251" y="466315"/>
                  </a:lnTo>
                  <a:lnTo>
                    <a:pt x="287796" y="463209"/>
                  </a:lnTo>
                  <a:lnTo>
                    <a:pt x="279243" y="460763"/>
                  </a:lnTo>
                  <a:lnTo>
                    <a:pt x="270364" y="458941"/>
                  </a:lnTo>
                  <a:lnTo>
                    <a:pt x="260928" y="457705"/>
                  </a:lnTo>
                  <a:lnTo>
                    <a:pt x="250705" y="457018"/>
                  </a:lnTo>
                  <a:lnTo>
                    <a:pt x="239464" y="456842"/>
                  </a:lnTo>
                  <a:lnTo>
                    <a:pt x="226976" y="457141"/>
                  </a:lnTo>
                  <a:lnTo>
                    <a:pt x="213010" y="457878"/>
                  </a:lnTo>
                  <a:lnTo>
                    <a:pt x="197337" y="459016"/>
                  </a:lnTo>
                  <a:lnTo>
                    <a:pt x="179726" y="460516"/>
                  </a:lnTo>
                  <a:lnTo>
                    <a:pt x="159946" y="462343"/>
                  </a:lnTo>
                  <a:lnTo>
                    <a:pt x="137769" y="464459"/>
                  </a:lnTo>
                  <a:lnTo>
                    <a:pt x="138446" y="463865"/>
                  </a:lnTo>
                  <a:lnTo>
                    <a:pt x="146969" y="460203"/>
                  </a:lnTo>
                  <a:lnTo>
                    <a:pt x="157212" y="457409"/>
                  </a:lnTo>
                  <a:lnTo>
                    <a:pt x="173038" y="454157"/>
                  </a:lnTo>
                  <a:lnTo>
                    <a:pt x="195643" y="450589"/>
                  </a:lnTo>
                  <a:lnTo>
                    <a:pt x="226225" y="446844"/>
                  </a:lnTo>
                  <a:lnTo>
                    <a:pt x="235100" y="445884"/>
                  </a:lnTo>
                  <a:lnTo>
                    <a:pt x="256137" y="443656"/>
                  </a:lnTo>
                  <a:lnTo>
                    <a:pt x="272923" y="442057"/>
                  </a:lnTo>
                  <a:lnTo>
                    <a:pt x="286313" y="441115"/>
                  </a:lnTo>
                  <a:lnTo>
                    <a:pt x="297163" y="440861"/>
                  </a:lnTo>
                  <a:lnTo>
                    <a:pt x="306327" y="441324"/>
                  </a:lnTo>
                  <a:lnTo>
                    <a:pt x="314661" y="442536"/>
                  </a:lnTo>
                  <a:lnTo>
                    <a:pt x="323019" y="444525"/>
                  </a:lnTo>
                  <a:lnTo>
                    <a:pt x="332257" y="447323"/>
                  </a:lnTo>
                  <a:lnTo>
                    <a:pt x="343230" y="450959"/>
                  </a:lnTo>
                  <a:lnTo>
                    <a:pt x="344431" y="449771"/>
                  </a:lnTo>
                  <a:lnTo>
                    <a:pt x="350086" y="443895"/>
                  </a:lnTo>
                  <a:lnTo>
                    <a:pt x="358472" y="434417"/>
                  </a:lnTo>
                  <a:lnTo>
                    <a:pt x="367457" y="422810"/>
                  </a:lnTo>
                  <a:lnTo>
                    <a:pt x="374910" y="410551"/>
                  </a:lnTo>
                  <a:lnTo>
                    <a:pt x="378700" y="399113"/>
                  </a:lnTo>
                  <a:lnTo>
                    <a:pt x="376694" y="389973"/>
                  </a:lnTo>
                  <a:lnTo>
                    <a:pt x="369238" y="380697"/>
                  </a:lnTo>
                  <a:lnTo>
                    <a:pt x="362931" y="375681"/>
                  </a:lnTo>
                  <a:lnTo>
                    <a:pt x="353713" y="371739"/>
                  </a:lnTo>
                  <a:lnTo>
                    <a:pt x="339040" y="367713"/>
                  </a:lnTo>
                  <a:lnTo>
                    <a:pt x="316369" y="362440"/>
                  </a:lnTo>
                  <a:lnTo>
                    <a:pt x="319505" y="361056"/>
                  </a:lnTo>
                  <a:lnTo>
                    <a:pt x="331579" y="357223"/>
                  </a:lnTo>
                  <a:lnTo>
                    <a:pt x="350799" y="354540"/>
                  </a:lnTo>
                  <a:lnTo>
                    <a:pt x="352986" y="354213"/>
                  </a:lnTo>
                  <a:lnTo>
                    <a:pt x="358943" y="351187"/>
                  </a:lnTo>
                  <a:lnTo>
                    <a:pt x="364722" y="345481"/>
                  </a:lnTo>
                  <a:lnTo>
                    <a:pt x="369830" y="337669"/>
                  </a:lnTo>
                  <a:lnTo>
                    <a:pt x="373771" y="328326"/>
                  </a:lnTo>
                  <a:lnTo>
                    <a:pt x="376049" y="318026"/>
                  </a:lnTo>
                  <a:lnTo>
                    <a:pt x="376170" y="307343"/>
                  </a:lnTo>
                  <a:lnTo>
                    <a:pt x="373638" y="296853"/>
                  </a:lnTo>
                  <a:lnTo>
                    <a:pt x="367958" y="287130"/>
                  </a:lnTo>
                  <a:lnTo>
                    <a:pt x="358635" y="278748"/>
                  </a:lnTo>
                  <a:lnTo>
                    <a:pt x="345173" y="272282"/>
                  </a:lnTo>
                  <a:lnTo>
                    <a:pt x="337965" y="269843"/>
                  </a:lnTo>
                  <a:lnTo>
                    <a:pt x="325001" y="265472"/>
                  </a:lnTo>
                  <a:lnTo>
                    <a:pt x="314011" y="261816"/>
                  </a:lnTo>
                  <a:lnTo>
                    <a:pt x="304330" y="258681"/>
                  </a:lnTo>
                  <a:lnTo>
                    <a:pt x="295292" y="255874"/>
                  </a:lnTo>
                  <a:lnTo>
                    <a:pt x="286232" y="253201"/>
                  </a:lnTo>
                  <a:lnTo>
                    <a:pt x="276485" y="250469"/>
                  </a:lnTo>
                  <a:lnTo>
                    <a:pt x="265384" y="247483"/>
                  </a:lnTo>
                  <a:lnTo>
                    <a:pt x="252265" y="244051"/>
                  </a:lnTo>
                  <a:lnTo>
                    <a:pt x="236462" y="239978"/>
                  </a:lnTo>
                  <a:lnTo>
                    <a:pt x="217309" y="235071"/>
                  </a:lnTo>
                  <a:lnTo>
                    <a:pt x="220966" y="234005"/>
                  </a:lnTo>
                  <a:lnTo>
                    <a:pt x="230093" y="231601"/>
                  </a:lnTo>
                  <a:lnTo>
                    <a:pt x="243262" y="228642"/>
                  </a:lnTo>
                  <a:lnTo>
                    <a:pt x="259035" y="225913"/>
                  </a:lnTo>
                  <a:lnTo>
                    <a:pt x="275972" y="224201"/>
                  </a:lnTo>
                  <a:lnTo>
                    <a:pt x="292633" y="224289"/>
                  </a:lnTo>
                  <a:lnTo>
                    <a:pt x="300862" y="224959"/>
                  </a:lnTo>
                  <a:lnTo>
                    <a:pt x="317323" y="226201"/>
                  </a:lnTo>
                  <a:lnTo>
                    <a:pt x="328866" y="225971"/>
                  </a:lnTo>
                  <a:lnTo>
                    <a:pt x="336985" y="223217"/>
                  </a:lnTo>
                  <a:lnTo>
                    <a:pt x="343171" y="216891"/>
                  </a:lnTo>
                  <a:lnTo>
                    <a:pt x="348917" y="205944"/>
                  </a:lnTo>
                  <a:lnTo>
                    <a:pt x="355714" y="189326"/>
                  </a:lnTo>
                  <a:lnTo>
                    <a:pt x="358748" y="181035"/>
                  </a:lnTo>
                  <a:lnTo>
                    <a:pt x="361840" y="168152"/>
                  </a:lnTo>
                  <a:lnTo>
                    <a:pt x="361238" y="158707"/>
                  </a:lnTo>
                  <a:lnTo>
                    <a:pt x="356935" y="151756"/>
                  </a:lnTo>
                  <a:lnTo>
                    <a:pt x="348925" y="146359"/>
                  </a:lnTo>
                  <a:lnTo>
                    <a:pt x="337200" y="141573"/>
                  </a:lnTo>
                  <a:lnTo>
                    <a:pt x="321754" y="136456"/>
                  </a:lnTo>
                  <a:lnTo>
                    <a:pt x="310152" y="132708"/>
                  </a:lnTo>
                  <a:lnTo>
                    <a:pt x="293918" y="127545"/>
                  </a:lnTo>
                  <a:lnTo>
                    <a:pt x="281328" y="123777"/>
                  </a:lnTo>
                  <a:lnTo>
                    <a:pt x="271085" y="121125"/>
                  </a:lnTo>
                  <a:lnTo>
                    <a:pt x="261894" y="119307"/>
                  </a:lnTo>
                  <a:lnTo>
                    <a:pt x="252459" y="118042"/>
                  </a:lnTo>
                  <a:lnTo>
                    <a:pt x="241484" y="117049"/>
                  </a:lnTo>
                  <a:lnTo>
                    <a:pt x="227672" y="116047"/>
                  </a:lnTo>
                  <a:lnTo>
                    <a:pt x="228947" y="115315"/>
                  </a:lnTo>
                  <a:lnTo>
                    <a:pt x="237865" y="111321"/>
                  </a:lnTo>
                  <a:lnTo>
                    <a:pt x="245878" y="108530"/>
                  </a:lnTo>
                  <a:lnTo>
                    <a:pt x="256493" y="105531"/>
                  </a:lnTo>
                  <a:lnTo>
                    <a:pt x="269887" y="102568"/>
                  </a:lnTo>
                  <a:lnTo>
                    <a:pt x="286233" y="99880"/>
                  </a:lnTo>
                  <a:lnTo>
                    <a:pt x="305706" y="97711"/>
                  </a:lnTo>
                  <a:lnTo>
                    <a:pt x="328482" y="96301"/>
                  </a:lnTo>
                  <a:lnTo>
                    <a:pt x="354736" y="95892"/>
                  </a:lnTo>
                  <a:lnTo>
                    <a:pt x="359099" y="94959"/>
                  </a:lnTo>
                  <a:lnTo>
                    <a:pt x="365522" y="85711"/>
                  </a:lnTo>
                  <a:lnTo>
                    <a:pt x="368063" y="71624"/>
                  </a:lnTo>
                  <a:lnTo>
                    <a:pt x="370560" y="59011"/>
                  </a:lnTo>
                  <a:lnTo>
                    <a:pt x="372433" y="52813"/>
                  </a:lnTo>
                  <a:lnTo>
                    <a:pt x="373183" y="45775"/>
                  </a:lnTo>
                  <a:lnTo>
                    <a:pt x="372306" y="39295"/>
                  </a:lnTo>
                  <a:lnTo>
                    <a:pt x="365922" y="27960"/>
                  </a:lnTo>
                  <a:lnTo>
                    <a:pt x="353781" y="18704"/>
                  </a:lnTo>
                  <a:lnTo>
                    <a:pt x="336384" y="11425"/>
                  </a:lnTo>
                  <a:lnTo>
                    <a:pt x="314233" y="6018"/>
                  </a:lnTo>
                  <a:lnTo>
                    <a:pt x="301531" y="3984"/>
                  </a:lnTo>
                  <a:lnTo>
                    <a:pt x="287827" y="2380"/>
                  </a:lnTo>
                  <a:lnTo>
                    <a:pt x="273186" y="1193"/>
                  </a:lnTo>
                  <a:lnTo>
                    <a:pt x="257669" y="409"/>
                  </a:lnTo>
                  <a:lnTo>
                    <a:pt x="241338" y="15"/>
                  </a:lnTo>
                  <a:lnTo>
                    <a:pt x="224257" y="0"/>
                  </a:lnTo>
                  <a:lnTo>
                    <a:pt x="206489" y="349"/>
                  </a:lnTo>
                  <a:lnTo>
                    <a:pt x="188095" y="1050"/>
                  </a:lnTo>
                  <a:lnTo>
                    <a:pt x="169138" y="2090"/>
                  </a:lnTo>
                  <a:lnTo>
                    <a:pt x="147673" y="3444"/>
                  </a:lnTo>
                  <a:lnTo>
                    <a:pt x="129262" y="4652"/>
                  </a:lnTo>
                  <a:lnTo>
                    <a:pt x="112301" y="5856"/>
                  </a:lnTo>
                  <a:lnTo>
                    <a:pt x="96742" y="7100"/>
                  </a:lnTo>
                  <a:lnTo>
                    <a:pt x="82541" y="8430"/>
                  </a:lnTo>
                  <a:lnTo>
                    <a:pt x="69653" y="9888"/>
                  </a:lnTo>
                  <a:lnTo>
                    <a:pt x="47631" y="13373"/>
                  </a:lnTo>
                  <a:lnTo>
                    <a:pt x="30313" y="17910"/>
                  </a:lnTo>
                  <a:lnTo>
                    <a:pt x="17335" y="23858"/>
                  </a:lnTo>
                  <a:lnTo>
                    <a:pt x="5340" y="41998"/>
                  </a:lnTo>
                  <a:lnTo>
                    <a:pt x="1637" y="55846"/>
                  </a:lnTo>
                  <a:lnTo>
                    <a:pt x="0" y="67965"/>
                  </a:lnTo>
                  <a:lnTo>
                    <a:pt x="524" y="77394"/>
                  </a:lnTo>
                  <a:lnTo>
                    <a:pt x="7645" y="90132"/>
                  </a:lnTo>
                  <a:lnTo>
                    <a:pt x="19483" y="96231"/>
                  </a:lnTo>
                  <a:lnTo>
                    <a:pt x="31954" y="97971"/>
                  </a:lnTo>
                  <a:lnTo>
                    <a:pt x="40970" y="97632"/>
                  </a:lnTo>
                  <a:lnTo>
                    <a:pt x="42087" y="97581"/>
                  </a:lnTo>
                  <a:lnTo>
                    <a:pt x="39464" y="97898"/>
                  </a:lnTo>
                  <a:lnTo>
                    <a:pt x="28013" y="100472"/>
                  </a:lnTo>
                  <a:lnTo>
                    <a:pt x="15212" y="107319"/>
                  </a:lnTo>
                  <a:lnTo>
                    <a:pt x="7912" y="120505"/>
                  </a:lnTo>
                  <a:lnTo>
                    <a:pt x="7312" y="125796"/>
                  </a:lnTo>
                  <a:lnTo>
                    <a:pt x="6835" y="140344"/>
                  </a:lnTo>
                  <a:lnTo>
                    <a:pt x="8410" y="153738"/>
                  </a:lnTo>
                  <a:lnTo>
                    <a:pt x="12393" y="165009"/>
                  </a:lnTo>
                  <a:lnTo>
                    <a:pt x="19138" y="173184"/>
                  </a:lnTo>
                  <a:lnTo>
                    <a:pt x="22428" y="174131"/>
                  </a:lnTo>
                  <a:lnTo>
                    <a:pt x="29467" y="174176"/>
                  </a:lnTo>
                  <a:lnTo>
                    <a:pt x="39517" y="173374"/>
                  </a:lnTo>
                  <a:lnTo>
                    <a:pt x="52091" y="172015"/>
                  </a:lnTo>
                  <a:lnTo>
                    <a:pt x="66702" y="170386"/>
                  </a:lnTo>
                  <a:lnTo>
                    <a:pt x="82864" y="168777"/>
                  </a:lnTo>
                  <a:lnTo>
                    <a:pt x="100090" y="167475"/>
                  </a:lnTo>
                  <a:lnTo>
                    <a:pt x="117894" y="166771"/>
                  </a:lnTo>
                  <a:lnTo>
                    <a:pt x="124701" y="166653"/>
                  </a:lnTo>
                  <a:lnTo>
                    <a:pt x="140003" y="166425"/>
                  </a:lnTo>
                  <a:lnTo>
                    <a:pt x="152313" y="166374"/>
                  </a:lnTo>
                  <a:lnTo>
                    <a:pt x="162715" y="166572"/>
                  </a:lnTo>
                  <a:lnTo>
                    <a:pt x="172289" y="167091"/>
                  </a:lnTo>
                  <a:lnTo>
                    <a:pt x="182117" y="168002"/>
                  </a:lnTo>
                  <a:lnTo>
                    <a:pt x="193280" y="169377"/>
                  </a:lnTo>
                  <a:lnTo>
                    <a:pt x="206860" y="171288"/>
                  </a:lnTo>
                  <a:lnTo>
                    <a:pt x="223939" y="173807"/>
                  </a:lnTo>
                  <a:lnTo>
                    <a:pt x="222077" y="174200"/>
                  </a:lnTo>
                  <a:lnTo>
                    <a:pt x="217182" y="175266"/>
                  </a:lnTo>
                  <a:lnTo>
                    <a:pt x="209611" y="176973"/>
                  </a:lnTo>
                  <a:lnTo>
                    <a:pt x="199728" y="179288"/>
                  </a:lnTo>
                  <a:lnTo>
                    <a:pt x="187899" y="182180"/>
                  </a:lnTo>
                  <a:lnTo>
                    <a:pt x="174487" y="185614"/>
                  </a:lnTo>
                  <a:lnTo>
                    <a:pt x="159859" y="189559"/>
                  </a:lnTo>
                  <a:lnTo>
                    <a:pt x="144377" y="193982"/>
                  </a:lnTo>
                  <a:lnTo>
                    <a:pt x="128407" y="198850"/>
                  </a:lnTo>
                  <a:lnTo>
                    <a:pt x="112314" y="204130"/>
                  </a:lnTo>
                  <a:lnTo>
                    <a:pt x="96462" y="209790"/>
                  </a:lnTo>
                  <a:lnTo>
                    <a:pt x="81216" y="215797"/>
                  </a:lnTo>
                  <a:lnTo>
                    <a:pt x="66941" y="222119"/>
                  </a:lnTo>
                  <a:lnTo>
                    <a:pt x="54000" y="228721"/>
                  </a:lnTo>
                  <a:lnTo>
                    <a:pt x="45761" y="238031"/>
                  </a:lnTo>
                  <a:lnTo>
                    <a:pt x="41954" y="250144"/>
                  </a:lnTo>
                  <a:lnTo>
                    <a:pt x="39570" y="263821"/>
                  </a:lnTo>
                  <a:lnTo>
                    <a:pt x="36779" y="277108"/>
                  </a:lnTo>
                  <a:lnTo>
                    <a:pt x="35452" y="283434"/>
                  </a:lnTo>
                  <a:lnTo>
                    <a:pt x="35973" y="290978"/>
                  </a:lnTo>
                  <a:lnTo>
                    <a:pt x="39426" y="296249"/>
                  </a:lnTo>
                  <a:lnTo>
                    <a:pt x="45631" y="299628"/>
                  </a:lnTo>
                  <a:lnTo>
                    <a:pt x="54404" y="301498"/>
                  </a:lnTo>
                  <a:lnTo>
                    <a:pt x="65565" y="302241"/>
                  </a:lnTo>
                  <a:lnTo>
                    <a:pt x="78932" y="302242"/>
                  </a:lnTo>
                  <a:lnTo>
                    <a:pt x="94324" y="301881"/>
                  </a:lnTo>
                  <a:lnTo>
                    <a:pt x="111558" y="301542"/>
                  </a:lnTo>
                  <a:lnTo>
                    <a:pt x="130454" y="301607"/>
                  </a:lnTo>
                  <a:lnTo>
                    <a:pt x="139639" y="301792"/>
                  </a:lnTo>
                  <a:lnTo>
                    <a:pt x="154507" y="302117"/>
                  </a:lnTo>
                  <a:lnTo>
                    <a:pt x="167005" y="302466"/>
                  </a:lnTo>
                  <a:lnTo>
                    <a:pt x="177818" y="302897"/>
                  </a:lnTo>
                  <a:lnTo>
                    <a:pt x="187629" y="303472"/>
                  </a:lnTo>
                  <a:lnTo>
                    <a:pt x="197122" y="304250"/>
                  </a:lnTo>
                  <a:lnTo>
                    <a:pt x="206981" y="305290"/>
                  </a:lnTo>
                  <a:lnTo>
                    <a:pt x="217890" y="306654"/>
                  </a:lnTo>
                  <a:lnTo>
                    <a:pt x="230533" y="308399"/>
                  </a:lnTo>
                  <a:lnTo>
                    <a:pt x="245592" y="310587"/>
                  </a:lnTo>
                  <a:lnTo>
                    <a:pt x="263753" y="313278"/>
                  </a:lnTo>
                  <a:lnTo>
                    <a:pt x="263405" y="313291"/>
                  </a:lnTo>
                  <a:lnTo>
                    <a:pt x="260150" y="313419"/>
                  </a:lnTo>
                  <a:lnTo>
                    <a:pt x="244661" y="314086"/>
                  </a:lnTo>
                  <a:lnTo>
                    <a:pt x="233168" y="314628"/>
                  </a:lnTo>
                  <a:lnTo>
                    <a:pt x="219671" y="315310"/>
                  </a:lnTo>
                  <a:lnTo>
                    <a:pt x="204542" y="316135"/>
                  </a:lnTo>
                  <a:lnTo>
                    <a:pt x="188153" y="317102"/>
                  </a:lnTo>
                  <a:lnTo>
                    <a:pt x="170873" y="318214"/>
                  </a:lnTo>
                  <a:lnTo>
                    <a:pt x="153075" y="319471"/>
                  </a:lnTo>
                  <a:lnTo>
                    <a:pt x="135129" y="320875"/>
                  </a:lnTo>
                  <a:lnTo>
                    <a:pt x="117408" y="322427"/>
                  </a:lnTo>
                  <a:lnTo>
                    <a:pt x="100282" y="324128"/>
                  </a:lnTo>
                  <a:lnTo>
                    <a:pt x="84123" y="325979"/>
                  </a:lnTo>
                  <a:lnTo>
                    <a:pt x="69302" y="327982"/>
                  </a:lnTo>
                  <a:lnTo>
                    <a:pt x="56190" y="330138"/>
                  </a:lnTo>
                  <a:lnTo>
                    <a:pt x="45158" y="332448"/>
                  </a:lnTo>
                  <a:lnTo>
                    <a:pt x="36579" y="334913"/>
                  </a:lnTo>
                  <a:lnTo>
                    <a:pt x="28850" y="338798"/>
                  </a:lnTo>
                  <a:lnTo>
                    <a:pt x="18773" y="345635"/>
                  </a:lnTo>
                  <a:lnTo>
                    <a:pt x="12156" y="351993"/>
                  </a:lnTo>
                  <a:lnTo>
                    <a:pt x="8441" y="359726"/>
                  </a:lnTo>
                  <a:lnTo>
                    <a:pt x="7074" y="370684"/>
                  </a:lnTo>
                  <a:lnTo>
                    <a:pt x="7498" y="386719"/>
                  </a:lnTo>
                  <a:lnTo>
                    <a:pt x="9156" y="409684"/>
                  </a:lnTo>
                  <a:lnTo>
                    <a:pt x="10155" y="409434"/>
                  </a:lnTo>
                  <a:lnTo>
                    <a:pt x="14273" y="408511"/>
                  </a:lnTo>
                  <a:lnTo>
                    <a:pt x="32189" y="405343"/>
                  </a:lnTo>
                  <a:lnTo>
                    <a:pt x="46045" y="403476"/>
                  </a:lnTo>
                  <a:lnTo>
                    <a:pt x="63205" y="401671"/>
                  </a:lnTo>
                  <a:lnTo>
                    <a:pt x="83699" y="400117"/>
                  </a:lnTo>
                  <a:lnTo>
                    <a:pt x="107556" y="399003"/>
                  </a:lnTo>
                  <a:lnTo>
                    <a:pt x="124608" y="398505"/>
                  </a:lnTo>
                  <a:lnTo>
                    <a:pt x="142751" y="398503"/>
                  </a:lnTo>
                  <a:lnTo>
                    <a:pt x="151364" y="398937"/>
                  </a:lnTo>
                  <a:lnTo>
                    <a:pt x="160589" y="399750"/>
                  </a:lnTo>
                  <a:lnTo>
                    <a:pt x="171111" y="401007"/>
                  </a:lnTo>
                  <a:lnTo>
                    <a:pt x="183618" y="402776"/>
                  </a:lnTo>
                  <a:lnTo>
                    <a:pt x="198796" y="405123"/>
                  </a:lnTo>
                  <a:lnTo>
                    <a:pt x="217333" y="408115"/>
                  </a:lnTo>
                  <a:lnTo>
                    <a:pt x="239915" y="411817"/>
                  </a:lnTo>
                  <a:lnTo>
                    <a:pt x="229686" y="412917"/>
                  </a:lnTo>
                  <a:lnTo>
                    <a:pt x="217509" y="414293"/>
                  </a:lnTo>
                  <a:lnTo>
                    <a:pt x="204695" y="415821"/>
                  </a:lnTo>
                  <a:lnTo>
                    <a:pt x="191388" y="417500"/>
                  </a:lnTo>
                  <a:lnTo>
                    <a:pt x="177733" y="419330"/>
                  </a:lnTo>
                  <a:lnTo>
                    <a:pt x="163874" y="421310"/>
                  </a:lnTo>
                  <a:lnTo>
                    <a:pt x="149956" y="423439"/>
                  </a:lnTo>
                  <a:lnTo>
                    <a:pt x="136123" y="425715"/>
                  </a:lnTo>
                  <a:lnTo>
                    <a:pt x="122520" y="428139"/>
                  </a:lnTo>
                  <a:lnTo>
                    <a:pt x="109292" y="430708"/>
                  </a:lnTo>
                  <a:lnTo>
                    <a:pt x="96582" y="433423"/>
                  </a:lnTo>
                  <a:lnTo>
                    <a:pt x="84536" y="436281"/>
                  </a:lnTo>
                  <a:lnTo>
                    <a:pt x="73297" y="439283"/>
                  </a:lnTo>
                  <a:lnTo>
                    <a:pt x="63011" y="442428"/>
                  </a:lnTo>
                  <a:lnTo>
                    <a:pt x="53822" y="445714"/>
                  </a:lnTo>
                  <a:lnTo>
                    <a:pt x="44829" y="451428"/>
                  </a:lnTo>
                  <a:lnTo>
                    <a:pt x="37842" y="461190"/>
                  </a:lnTo>
                  <a:lnTo>
                    <a:pt x="33876" y="473308"/>
                  </a:lnTo>
                  <a:lnTo>
                    <a:pt x="32523" y="486607"/>
                  </a:lnTo>
                  <a:lnTo>
                    <a:pt x="33373" y="499911"/>
                  </a:lnTo>
                  <a:lnTo>
                    <a:pt x="36017" y="512044"/>
                  </a:lnTo>
                  <a:lnTo>
                    <a:pt x="40046" y="521831"/>
                  </a:lnTo>
                  <a:lnTo>
                    <a:pt x="45050" y="528095"/>
                  </a:lnTo>
                  <a:lnTo>
                    <a:pt x="50622" y="529661"/>
                  </a:lnTo>
                  <a:lnTo>
                    <a:pt x="68791" y="526112"/>
                  </a:lnTo>
                  <a:close/>
                </a:path>
              </a:pathLst>
            </a:custGeom>
            <a:solidFill>
              <a:srgbClr val="111820"/>
            </a:solidFill>
          </p:spPr>
          <p:txBody>
            <a:bodyPr wrap="square" lIns="0" tIns="0" rIns="0" bIns="0" rtlCol="0">
              <a:noAutofit/>
            </a:bodyPr>
            <a:lstStyle/>
            <a:p>
              <a:endParaRPr/>
            </a:p>
          </p:txBody>
        </p:sp>
        <p:sp>
          <p:nvSpPr>
            <p:cNvPr id="58" name="object 30">
              <a:extLst>
                <a:ext uri="{FF2B5EF4-FFF2-40B4-BE49-F238E27FC236}">
                  <a16:creationId xmlns:a16="http://schemas.microsoft.com/office/drawing/2014/main" id="{1CCF8ED8-A0AA-46B0-B164-ABE1D6B95AF5}"/>
                </a:ext>
              </a:extLst>
            </p:cNvPr>
            <p:cNvSpPr/>
            <p:nvPr/>
          </p:nvSpPr>
          <p:spPr>
            <a:xfrm>
              <a:off x="3342150" y="5443652"/>
              <a:ext cx="90564" cy="422315"/>
            </a:xfrm>
            <a:custGeom>
              <a:avLst/>
              <a:gdLst/>
              <a:ahLst/>
              <a:cxnLst/>
              <a:rect l="l" t="t" r="r" b="b"/>
              <a:pathLst>
                <a:path w="51155" h="240436">
                  <a:moveTo>
                    <a:pt x="0" y="150749"/>
                  </a:moveTo>
                  <a:lnTo>
                    <a:pt x="0" y="240436"/>
                  </a:lnTo>
                  <a:lnTo>
                    <a:pt x="4521" y="240436"/>
                  </a:lnTo>
                  <a:lnTo>
                    <a:pt x="18743" y="238227"/>
                  </a:lnTo>
                  <a:lnTo>
                    <a:pt x="31195" y="232059"/>
                  </a:lnTo>
                  <a:lnTo>
                    <a:pt x="41190" y="222617"/>
                  </a:lnTo>
                  <a:lnTo>
                    <a:pt x="48043" y="210586"/>
                  </a:lnTo>
                  <a:lnTo>
                    <a:pt x="51069" y="196652"/>
                  </a:lnTo>
                  <a:lnTo>
                    <a:pt x="51155" y="46634"/>
                  </a:lnTo>
                  <a:lnTo>
                    <a:pt x="48947" y="32412"/>
                  </a:lnTo>
                  <a:lnTo>
                    <a:pt x="42778" y="19960"/>
                  </a:lnTo>
                  <a:lnTo>
                    <a:pt x="33336" y="9965"/>
                  </a:lnTo>
                  <a:lnTo>
                    <a:pt x="21305" y="3111"/>
                  </a:lnTo>
                  <a:lnTo>
                    <a:pt x="7371" y="85"/>
                  </a:lnTo>
                  <a:lnTo>
                    <a:pt x="0" y="0"/>
                  </a:lnTo>
                  <a:lnTo>
                    <a:pt x="0" y="150749"/>
                  </a:lnTo>
                  <a:close/>
                </a:path>
              </a:pathLst>
            </a:custGeom>
            <a:solidFill>
              <a:srgbClr val="111820"/>
            </a:solidFill>
          </p:spPr>
          <p:txBody>
            <a:bodyPr wrap="square" lIns="0" tIns="0" rIns="0" bIns="0" rtlCol="0">
              <a:noAutofit/>
            </a:bodyPr>
            <a:lstStyle/>
            <a:p>
              <a:endParaRPr/>
            </a:p>
          </p:txBody>
        </p:sp>
        <p:sp>
          <p:nvSpPr>
            <p:cNvPr id="59" name="object 31">
              <a:extLst>
                <a:ext uri="{FF2B5EF4-FFF2-40B4-BE49-F238E27FC236}">
                  <a16:creationId xmlns:a16="http://schemas.microsoft.com/office/drawing/2014/main" id="{D97ABE34-AF9E-4B05-ACBF-3A0FE7949C5E}"/>
                </a:ext>
              </a:extLst>
            </p:cNvPr>
            <p:cNvSpPr/>
            <p:nvPr/>
          </p:nvSpPr>
          <p:spPr>
            <a:xfrm>
              <a:off x="3504100" y="5443666"/>
              <a:ext cx="279744" cy="89852"/>
            </a:xfrm>
            <a:custGeom>
              <a:avLst/>
              <a:gdLst/>
              <a:ahLst/>
              <a:cxnLst/>
              <a:rect l="l" t="t" r="r" b="b"/>
              <a:pathLst>
                <a:path w="158013" h="51155">
                  <a:moveTo>
                    <a:pt x="158013" y="51155"/>
                  </a:moveTo>
                  <a:lnTo>
                    <a:pt x="158013" y="46634"/>
                  </a:lnTo>
                  <a:lnTo>
                    <a:pt x="155804" y="32412"/>
                  </a:lnTo>
                  <a:lnTo>
                    <a:pt x="149636" y="19960"/>
                  </a:lnTo>
                  <a:lnTo>
                    <a:pt x="140194" y="9965"/>
                  </a:lnTo>
                  <a:lnTo>
                    <a:pt x="128163" y="3111"/>
                  </a:lnTo>
                  <a:lnTo>
                    <a:pt x="114229" y="85"/>
                  </a:lnTo>
                  <a:lnTo>
                    <a:pt x="46634" y="0"/>
                  </a:lnTo>
                  <a:lnTo>
                    <a:pt x="32412" y="2208"/>
                  </a:lnTo>
                  <a:lnTo>
                    <a:pt x="19960" y="8376"/>
                  </a:lnTo>
                  <a:lnTo>
                    <a:pt x="9965" y="17819"/>
                  </a:lnTo>
                  <a:lnTo>
                    <a:pt x="3111" y="29849"/>
                  </a:lnTo>
                  <a:lnTo>
                    <a:pt x="85" y="43783"/>
                  </a:lnTo>
                  <a:lnTo>
                    <a:pt x="0" y="51155"/>
                  </a:lnTo>
                  <a:lnTo>
                    <a:pt x="158013" y="51155"/>
                  </a:lnTo>
                  <a:close/>
                </a:path>
              </a:pathLst>
            </a:custGeom>
            <a:solidFill>
              <a:srgbClr val="111820"/>
            </a:solidFill>
          </p:spPr>
          <p:txBody>
            <a:bodyPr wrap="square" lIns="0" tIns="0" rIns="0" bIns="0" rtlCol="0">
              <a:noAutofit/>
            </a:bodyPr>
            <a:lstStyle/>
            <a:p>
              <a:endParaRPr/>
            </a:p>
          </p:txBody>
        </p:sp>
        <p:sp>
          <p:nvSpPr>
            <p:cNvPr id="60" name="object 32">
              <a:extLst>
                <a:ext uri="{FF2B5EF4-FFF2-40B4-BE49-F238E27FC236}">
                  <a16:creationId xmlns:a16="http://schemas.microsoft.com/office/drawing/2014/main" id="{BD71FBCF-0CA9-4739-990E-4983344709BD}"/>
                </a:ext>
              </a:extLst>
            </p:cNvPr>
            <p:cNvSpPr/>
            <p:nvPr/>
          </p:nvSpPr>
          <p:spPr>
            <a:xfrm>
              <a:off x="3490801" y="5444188"/>
              <a:ext cx="90406" cy="419795"/>
            </a:xfrm>
            <a:custGeom>
              <a:avLst/>
              <a:gdLst/>
              <a:ahLst/>
              <a:cxnLst/>
              <a:rect l="l" t="t" r="r" b="b"/>
              <a:pathLst>
                <a:path w="51066" h="239001">
                  <a:moveTo>
                    <a:pt x="51066" y="0"/>
                  </a:moveTo>
                  <a:lnTo>
                    <a:pt x="46621" y="0"/>
                  </a:lnTo>
                  <a:lnTo>
                    <a:pt x="32410" y="2205"/>
                  </a:lnTo>
                  <a:lnTo>
                    <a:pt x="19967" y="8366"/>
                  </a:lnTo>
                  <a:lnTo>
                    <a:pt x="9976" y="17797"/>
                  </a:lnTo>
                  <a:lnTo>
                    <a:pt x="3121" y="29812"/>
                  </a:lnTo>
                  <a:lnTo>
                    <a:pt x="88" y="43727"/>
                  </a:lnTo>
                  <a:lnTo>
                    <a:pt x="0" y="46710"/>
                  </a:lnTo>
                  <a:lnTo>
                    <a:pt x="317" y="239001"/>
                  </a:lnTo>
                  <a:lnTo>
                    <a:pt x="16209" y="237153"/>
                  </a:lnTo>
                  <a:lnTo>
                    <a:pt x="28433" y="231869"/>
                  </a:lnTo>
                  <a:lnTo>
                    <a:pt x="37458" y="223533"/>
                  </a:lnTo>
                  <a:lnTo>
                    <a:pt x="43753" y="212534"/>
                  </a:lnTo>
                  <a:lnTo>
                    <a:pt x="47788" y="199256"/>
                  </a:lnTo>
                  <a:lnTo>
                    <a:pt x="50031" y="184087"/>
                  </a:lnTo>
                  <a:lnTo>
                    <a:pt x="50953" y="167413"/>
                  </a:lnTo>
                  <a:lnTo>
                    <a:pt x="51066" y="0"/>
                  </a:lnTo>
                  <a:close/>
                </a:path>
              </a:pathLst>
            </a:custGeom>
            <a:solidFill>
              <a:srgbClr val="111820"/>
            </a:solidFill>
          </p:spPr>
          <p:txBody>
            <a:bodyPr wrap="square" lIns="0" tIns="0" rIns="0" bIns="0" rtlCol="0">
              <a:noAutofit/>
            </a:bodyPr>
            <a:lstStyle/>
            <a:p>
              <a:endParaRPr/>
            </a:p>
          </p:txBody>
        </p:sp>
        <p:sp>
          <p:nvSpPr>
            <p:cNvPr id="61" name="object 33">
              <a:extLst>
                <a:ext uri="{FF2B5EF4-FFF2-40B4-BE49-F238E27FC236}">
                  <a16:creationId xmlns:a16="http://schemas.microsoft.com/office/drawing/2014/main" id="{0B4724C7-9EC7-488D-B9FE-28823AFB3432}"/>
                </a:ext>
              </a:extLst>
            </p:cNvPr>
            <p:cNvSpPr/>
            <p:nvPr/>
          </p:nvSpPr>
          <p:spPr>
            <a:xfrm>
              <a:off x="3631507" y="5660255"/>
              <a:ext cx="100018" cy="99890"/>
            </a:xfrm>
            <a:custGeom>
              <a:avLst/>
              <a:gdLst/>
              <a:ahLst/>
              <a:cxnLst/>
              <a:rect l="l" t="t" r="r" b="b"/>
              <a:pathLst>
                <a:path w="56495" h="56870">
                  <a:moveTo>
                    <a:pt x="154" y="21829"/>
                  </a:moveTo>
                  <a:lnTo>
                    <a:pt x="0" y="34193"/>
                  </a:lnTo>
                  <a:lnTo>
                    <a:pt x="4553" y="44843"/>
                  </a:lnTo>
                  <a:lnTo>
                    <a:pt x="12783" y="52746"/>
                  </a:lnTo>
                  <a:lnTo>
                    <a:pt x="23655" y="56870"/>
                  </a:lnTo>
                  <a:lnTo>
                    <a:pt x="34838" y="56500"/>
                  </a:lnTo>
                  <a:lnTo>
                    <a:pt x="46741" y="50619"/>
                  </a:lnTo>
                  <a:lnTo>
                    <a:pt x="54687" y="40056"/>
                  </a:lnTo>
                  <a:lnTo>
                    <a:pt x="56314" y="35087"/>
                  </a:lnTo>
                  <a:lnTo>
                    <a:pt x="56495" y="22739"/>
                  </a:lnTo>
                  <a:lnTo>
                    <a:pt x="51980" y="12090"/>
                  </a:lnTo>
                  <a:lnTo>
                    <a:pt x="43796" y="4167"/>
                  </a:lnTo>
                  <a:lnTo>
                    <a:pt x="32972" y="0"/>
                  </a:lnTo>
                  <a:lnTo>
                    <a:pt x="21567" y="366"/>
                  </a:lnTo>
                  <a:lnTo>
                    <a:pt x="9673" y="6279"/>
                  </a:lnTo>
                  <a:lnTo>
                    <a:pt x="1761" y="16865"/>
                  </a:lnTo>
                  <a:lnTo>
                    <a:pt x="154" y="21829"/>
                  </a:lnTo>
                  <a:close/>
                </a:path>
              </a:pathLst>
            </a:custGeom>
            <a:solidFill>
              <a:srgbClr val="111820"/>
            </a:solidFill>
          </p:spPr>
          <p:txBody>
            <a:bodyPr wrap="square" lIns="0" tIns="0" rIns="0" bIns="0" rtlCol="0">
              <a:noAutofit/>
            </a:bodyPr>
            <a:lstStyle/>
            <a:p>
              <a:endParaRPr/>
            </a:p>
          </p:txBody>
        </p:sp>
        <p:sp>
          <p:nvSpPr>
            <p:cNvPr id="62" name="object 34">
              <a:extLst>
                <a:ext uri="{FF2B5EF4-FFF2-40B4-BE49-F238E27FC236}">
                  <a16:creationId xmlns:a16="http://schemas.microsoft.com/office/drawing/2014/main" id="{0B63FC8C-7F66-4776-B301-B5A0BB2555E5}"/>
                </a:ext>
              </a:extLst>
            </p:cNvPr>
            <p:cNvSpPr/>
            <p:nvPr/>
          </p:nvSpPr>
          <p:spPr>
            <a:xfrm>
              <a:off x="3631507" y="5761476"/>
              <a:ext cx="100018" cy="99890"/>
            </a:xfrm>
            <a:custGeom>
              <a:avLst/>
              <a:gdLst/>
              <a:ahLst/>
              <a:cxnLst/>
              <a:rect l="l" t="t" r="r" b="b"/>
              <a:pathLst>
                <a:path w="56495" h="56870">
                  <a:moveTo>
                    <a:pt x="154" y="21829"/>
                  </a:moveTo>
                  <a:lnTo>
                    <a:pt x="0" y="34193"/>
                  </a:lnTo>
                  <a:lnTo>
                    <a:pt x="4553" y="44843"/>
                  </a:lnTo>
                  <a:lnTo>
                    <a:pt x="12783" y="52746"/>
                  </a:lnTo>
                  <a:lnTo>
                    <a:pt x="23655" y="56870"/>
                  </a:lnTo>
                  <a:lnTo>
                    <a:pt x="34838" y="56500"/>
                  </a:lnTo>
                  <a:lnTo>
                    <a:pt x="46741" y="50619"/>
                  </a:lnTo>
                  <a:lnTo>
                    <a:pt x="54687" y="40056"/>
                  </a:lnTo>
                  <a:lnTo>
                    <a:pt x="56314" y="35087"/>
                  </a:lnTo>
                  <a:lnTo>
                    <a:pt x="56495" y="22739"/>
                  </a:lnTo>
                  <a:lnTo>
                    <a:pt x="51980" y="12090"/>
                  </a:lnTo>
                  <a:lnTo>
                    <a:pt x="43796" y="4167"/>
                  </a:lnTo>
                  <a:lnTo>
                    <a:pt x="32972" y="0"/>
                  </a:lnTo>
                  <a:lnTo>
                    <a:pt x="21567" y="366"/>
                  </a:lnTo>
                  <a:lnTo>
                    <a:pt x="9673" y="6279"/>
                  </a:lnTo>
                  <a:lnTo>
                    <a:pt x="1761" y="16865"/>
                  </a:lnTo>
                  <a:lnTo>
                    <a:pt x="154" y="21829"/>
                  </a:lnTo>
                  <a:close/>
                </a:path>
              </a:pathLst>
            </a:custGeom>
            <a:solidFill>
              <a:srgbClr val="111820"/>
            </a:solidFill>
          </p:spPr>
          <p:txBody>
            <a:bodyPr wrap="square" lIns="0" tIns="0" rIns="0" bIns="0" rtlCol="0">
              <a:noAutofit/>
            </a:bodyPr>
            <a:lstStyle/>
            <a:p>
              <a:endParaRPr/>
            </a:p>
          </p:txBody>
        </p:sp>
        <p:sp>
          <p:nvSpPr>
            <p:cNvPr id="63" name="object 35">
              <a:extLst>
                <a:ext uri="{FF2B5EF4-FFF2-40B4-BE49-F238E27FC236}">
                  <a16:creationId xmlns:a16="http://schemas.microsoft.com/office/drawing/2014/main" id="{A98D5D25-83BA-4F5C-B553-4FE768E3B9B9}"/>
                </a:ext>
              </a:extLst>
            </p:cNvPr>
            <p:cNvSpPr/>
            <p:nvPr/>
          </p:nvSpPr>
          <p:spPr>
            <a:xfrm>
              <a:off x="3041658" y="5446326"/>
              <a:ext cx="100699" cy="99220"/>
            </a:xfrm>
            <a:custGeom>
              <a:avLst/>
              <a:gdLst/>
              <a:ahLst/>
              <a:cxnLst/>
              <a:rect l="l" t="t" r="r" b="b"/>
              <a:pathLst>
                <a:path w="56880" h="56489">
                  <a:moveTo>
                    <a:pt x="35043" y="149"/>
                  </a:moveTo>
                  <a:lnTo>
                    <a:pt x="22676" y="0"/>
                  </a:lnTo>
                  <a:lnTo>
                    <a:pt x="12024" y="4557"/>
                  </a:lnTo>
                  <a:lnTo>
                    <a:pt x="4121" y="12789"/>
                  </a:lnTo>
                  <a:lnTo>
                    <a:pt x="0" y="23664"/>
                  </a:lnTo>
                  <a:lnTo>
                    <a:pt x="372" y="34833"/>
                  </a:lnTo>
                  <a:lnTo>
                    <a:pt x="6257" y="46741"/>
                  </a:lnTo>
                  <a:lnTo>
                    <a:pt x="16820" y="54682"/>
                  </a:lnTo>
                  <a:lnTo>
                    <a:pt x="21784" y="56308"/>
                  </a:lnTo>
                  <a:lnTo>
                    <a:pt x="34134" y="56489"/>
                  </a:lnTo>
                  <a:lnTo>
                    <a:pt x="44785" y="51972"/>
                  </a:lnTo>
                  <a:lnTo>
                    <a:pt x="52710" y="43786"/>
                  </a:lnTo>
                  <a:lnTo>
                    <a:pt x="56880" y="32959"/>
                  </a:lnTo>
                  <a:lnTo>
                    <a:pt x="56519" y="21561"/>
                  </a:lnTo>
                  <a:lnTo>
                    <a:pt x="50598" y="9671"/>
                  </a:lnTo>
                  <a:lnTo>
                    <a:pt x="40014" y="1759"/>
                  </a:lnTo>
                  <a:lnTo>
                    <a:pt x="35043" y="149"/>
                  </a:lnTo>
                  <a:close/>
                </a:path>
              </a:pathLst>
            </a:custGeom>
            <a:solidFill>
              <a:srgbClr val="111820"/>
            </a:solidFill>
          </p:spPr>
          <p:txBody>
            <a:bodyPr wrap="square" lIns="0" tIns="0" rIns="0" bIns="0" rtlCol="0">
              <a:noAutofit/>
            </a:bodyPr>
            <a:lstStyle/>
            <a:p>
              <a:endParaRPr/>
            </a:p>
          </p:txBody>
        </p:sp>
        <p:sp>
          <p:nvSpPr>
            <p:cNvPr id="64" name="object 36">
              <a:extLst>
                <a:ext uri="{FF2B5EF4-FFF2-40B4-BE49-F238E27FC236}">
                  <a16:creationId xmlns:a16="http://schemas.microsoft.com/office/drawing/2014/main" id="{EC85CC86-9068-43E0-B668-8EC050E911F0}"/>
                </a:ext>
              </a:extLst>
            </p:cNvPr>
            <p:cNvSpPr/>
            <p:nvPr/>
          </p:nvSpPr>
          <p:spPr>
            <a:xfrm>
              <a:off x="2901781" y="5444197"/>
              <a:ext cx="380495" cy="421752"/>
            </a:xfrm>
            <a:custGeom>
              <a:avLst/>
              <a:gdLst/>
              <a:ahLst/>
              <a:cxnLst/>
              <a:rect l="l" t="t" r="r" b="b"/>
              <a:pathLst>
                <a:path w="214922" h="240115">
                  <a:moveTo>
                    <a:pt x="125429" y="186209"/>
                  </a:moveTo>
                  <a:lnTo>
                    <a:pt x="111395" y="189005"/>
                  </a:lnTo>
                  <a:lnTo>
                    <a:pt x="107454" y="189141"/>
                  </a:lnTo>
                  <a:lnTo>
                    <a:pt x="93104" y="187294"/>
                  </a:lnTo>
                  <a:lnTo>
                    <a:pt x="80123" y="182069"/>
                  </a:lnTo>
                  <a:lnTo>
                    <a:pt x="68983" y="173935"/>
                  </a:lnTo>
                  <a:lnTo>
                    <a:pt x="60154" y="163365"/>
                  </a:lnTo>
                  <a:lnTo>
                    <a:pt x="54108" y="150828"/>
                  </a:lnTo>
                  <a:lnTo>
                    <a:pt x="51316" y="136797"/>
                  </a:lnTo>
                  <a:lnTo>
                    <a:pt x="51168" y="46621"/>
                  </a:lnTo>
                  <a:lnTo>
                    <a:pt x="48953" y="32405"/>
                  </a:lnTo>
                  <a:lnTo>
                    <a:pt x="42781" y="19957"/>
                  </a:lnTo>
                  <a:lnTo>
                    <a:pt x="33337" y="9964"/>
                  </a:lnTo>
                  <a:lnTo>
                    <a:pt x="21305" y="3111"/>
                  </a:lnTo>
                  <a:lnTo>
                    <a:pt x="7371" y="85"/>
                  </a:lnTo>
                  <a:lnTo>
                    <a:pt x="0" y="0"/>
                  </a:lnTo>
                  <a:lnTo>
                    <a:pt x="25" y="132880"/>
                  </a:lnTo>
                  <a:lnTo>
                    <a:pt x="939" y="146956"/>
                  </a:lnTo>
                  <a:lnTo>
                    <a:pt x="3604" y="160480"/>
                  </a:lnTo>
                  <a:lnTo>
                    <a:pt x="7905" y="173339"/>
                  </a:lnTo>
                  <a:lnTo>
                    <a:pt x="13727" y="185416"/>
                  </a:lnTo>
                  <a:lnTo>
                    <a:pt x="20955" y="196597"/>
                  </a:lnTo>
                  <a:lnTo>
                    <a:pt x="29474" y="206767"/>
                  </a:lnTo>
                  <a:lnTo>
                    <a:pt x="39169" y="215811"/>
                  </a:lnTo>
                  <a:lnTo>
                    <a:pt x="49925" y="223614"/>
                  </a:lnTo>
                  <a:lnTo>
                    <a:pt x="61628" y="230060"/>
                  </a:lnTo>
                  <a:lnTo>
                    <a:pt x="74161" y="235036"/>
                  </a:lnTo>
                  <a:lnTo>
                    <a:pt x="87411" y="238426"/>
                  </a:lnTo>
                  <a:lnTo>
                    <a:pt x="101262" y="240115"/>
                  </a:lnTo>
                  <a:lnTo>
                    <a:pt x="115599" y="239988"/>
                  </a:lnTo>
                  <a:lnTo>
                    <a:pt x="131430" y="237609"/>
                  </a:lnTo>
                  <a:lnTo>
                    <a:pt x="144855" y="233549"/>
                  </a:lnTo>
                  <a:lnTo>
                    <a:pt x="157436" y="227812"/>
                  </a:lnTo>
                  <a:lnTo>
                    <a:pt x="169064" y="220537"/>
                  </a:lnTo>
                  <a:lnTo>
                    <a:pt x="179631" y="211865"/>
                  </a:lnTo>
                  <a:lnTo>
                    <a:pt x="189028" y="201936"/>
                  </a:lnTo>
                  <a:lnTo>
                    <a:pt x="197144" y="190890"/>
                  </a:lnTo>
                  <a:lnTo>
                    <a:pt x="203872" y="178867"/>
                  </a:lnTo>
                  <a:lnTo>
                    <a:pt x="209101" y="166008"/>
                  </a:lnTo>
                  <a:lnTo>
                    <a:pt x="212724" y="152453"/>
                  </a:lnTo>
                  <a:lnTo>
                    <a:pt x="214631" y="138341"/>
                  </a:lnTo>
                  <a:lnTo>
                    <a:pt x="214922" y="46647"/>
                  </a:lnTo>
                  <a:lnTo>
                    <a:pt x="212715" y="32425"/>
                  </a:lnTo>
                  <a:lnTo>
                    <a:pt x="206551" y="19972"/>
                  </a:lnTo>
                  <a:lnTo>
                    <a:pt x="197112" y="9973"/>
                  </a:lnTo>
                  <a:lnTo>
                    <a:pt x="185084" y="3116"/>
                  </a:lnTo>
                  <a:lnTo>
                    <a:pt x="171149" y="86"/>
                  </a:lnTo>
                  <a:lnTo>
                    <a:pt x="163779" y="0"/>
                  </a:lnTo>
                  <a:lnTo>
                    <a:pt x="163741" y="132867"/>
                  </a:lnTo>
                  <a:lnTo>
                    <a:pt x="161894" y="147211"/>
                  </a:lnTo>
                  <a:lnTo>
                    <a:pt x="156670" y="160189"/>
                  </a:lnTo>
                  <a:lnTo>
                    <a:pt x="148537" y="171330"/>
                  </a:lnTo>
                  <a:lnTo>
                    <a:pt x="137967" y="180160"/>
                  </a:lnTo>
                  <a:lnTo>
                    <a:pt x="125429" y="186209"/>
                  </a:lnTo>
                  <a:close/>
                </a:path>
              </a:pathLst>
            </a:custGeom>
            <a:solidFill>
              <a:srgbClr val="111820"/>
            </a:solidFill>
          </p:spPr>
          <p:txBody>
            <a:bodyPr wrap="square" lIns="0" tIns="0" rIns="0" bIns="0" rtlCol="0">
              <a:noAutofit/>
            </a:bodyPr>
            <a:lstStyle/>
            <a:p>
              <a:endParaRPr/>
            </a:p>
          </p:txBody>
        </p:sp>
        <p:sp>
          <p:nvSpPr>
            <p:cNvPr id="65" name="object 37">
              <a:extLst>
                <a:ext uri="{FF2B5EF4-FFF2-40B4-BE49-F238E27FC236}">
                  <a16:creationId xmlns:a16="http://schemas.microsoft.com/office/drawing/2014/main" id="{E5DB9E39-D7BF-4910-97BA-FE1626073917}"/>
                </a:ext>
              </a:extLst>
            </p:cNvPr>
            <p:cNvSpPr/>
            <p:nvPr/>
          </p:nvSpPr>
          <p:spPr>
            <a:xfrm>
              <a:off x="3838453" y="5443652"/>
              <a:ext cx="90564" cy="422315"/>
            </a:xfrm>
            <a:custGeom>
              <a:avLst/>
              <a:gdLst/>
              <a:ahLst/>
              <a:cxnLst/>
              <a:rect l="l" t="t" r="r" b="b"/>
              <a:pathLst>
                <a:path w="51155" h="240436">
                  <a:moveTo>
                    <a:pt x="0" y="150749"/>
                  </a:moveTo>
                  <a:lnTo>
                    <a:pt x="0" y="240436"/>
                  </a:lnTo>
                  <a:lnTo>
                    <a:pt x="4521" y="240436"/>
                  </a:lnTo>
                  <a:lnTo>
                    <a:pt x="18743" y="238227"/>
                  </a:lnTo>
                  <a:lnTo>
                    <a:pt x="31195" y="232059"/>
                  </a:lnTo>
                  <a:lnTo>
                    <a:pt x="41190" y="222617"/>
                  </a:lnTo>
                  <a:lnTo>
                    <a:pt x="48043" y="210586"/>
                  </a:lnTo>
                  <a:lnTo>
                    <a:pt x="51069" y="196652"/>
                  </a:lnTo>
                  <a:lnTo>
                    <a:pt x="51155" y="46634"/>
                  </a:lnTo>
                  <a:lnTo>
                    <a:pt x="48947" y="32412"/>
                  </a:lnTo>
                  <a:lnTo>
                    <a:pt x="42778" y="19960"/>
                  </a:lnTo>
                  <a:lnTo>
                    <a:pt x="33336" y="9965"/>
                  </a:lnTo>
                  <a:lnTo>
                    <a:pt x="21305" y="3111"/>
                  </a:lnTo>
                  <a:lnTo>
                    <a:pt x="7371" y="85"/>
                  </a:lnTo>
                  <a:lnTo>
                    <a:pt x="0" y="0"/>
                  </a:lnTo>
                  <a:lnTo>
                    <a:pt x="0" y="150749"/>
                  </a:lnTo>
                  <a:close/>
                </a:path>
              </a:pathLst>
            </a:custGeom>
            <a:solidFill>
              <a:srgbClr val="111820"/>
            </a:solidFill>
          </p:spPr>
          <p:txBody>
            <a:bodyPr wrap="square" lIns="0" tIns="0" rIns="0" bIns="0" rtlCol="0">
              <a:noAutofit/>
            </a:bodyPr>
            <a:lstStyle/>
            <a:p>
              <a:endParaRPr/>
            </a:p>
          </p:txBody>
        </p:sp>
        <p:sp>
          <p:nvSpPr>
            <p:cNvPr id="66" name="object 25">
              <a:extLst>
                <a:ext uri="{FF2B5EF4-FFF2-40B4-BE49-F238E27FC236}">
                  <a16:creationId xmlns:a16="http://schemas.microsoft.com/office/drawing/2014/main" id="{E8233E8F-1F8E-46CA-9B6D-F15607D5E7AB}"/>
                </a:ext>
              </a:extLst>
            </p:cNvPr>
            <p:cNvSpPr/>
            <p:nvPr/>
          </p:nvSpPr>
          <p:spPr>
            <a:xfrm>
              <a:off x="1877037" y="5446326"/>
              <a:ext cx="100707" cy="99222"/>
            </a:xfrm>
            <a:custGeom>
              <a:avLst/>
              <a:gdLst/>
              <a:ahLst/>
              <a:cxnLst/>
              <a:rect l="l" t="t" r="r" b="b"/>
              <a:pathLst>
                <a:path w="56884" h="56490">
                  <a:moveTo>
                    <a:pt x="35043" y="149"/>
                  </a:moveTo>
                  <a:lnTo>
                    <a:pt x="22676" y="0"/>
                  </a:lnTo>
                  <a:lnTo>
                    <a:pt x="12024" y="4557"/>
                  </a:lnTo>
                  <a:lnTo>
                    <a:pt x="4121" y="12789"/>
                  </a:lnTo>
                  <a:lnTo>
                    <a:pt x="0" y="23664"/>
                  </a:lnTo>
                  <a:lnTo>
                    <a:pt x="372" y="34833"/>
                  </a:lnTo>
                  <a:lnTo>
                    <a:pt x="6255" y="46738"/>
                  </a:lnTo>
                  <a:lnTo>
                    <a:pt x="16820" y="54679"/>
                  </a:lnTo>
                  <a:lnTo>
                    <a:pt x="21797" y="56308"/>
                  </a:lnTo>
                  <a:lnTo>
                    <a:pt x="34140" y="56490"/>
                  </a:lnTo>
                  <a:lnTo>
                    <a:pt x="44789" y="51974"/>
                  </a:lnTo>
                  <a:lnTo>
                    <a:pt x="52714" y="43790"/>
                  </a:lnTo>
                  <a:lnTo>
                    <a:pt x="56884" y="32966"/>
                  </a:lnTo>
                  <a:lnTo>
                    <a:pt x="56519" y="21561"/>
                  </a:lnTo>
                  <a:lnTo>
                    <a:pt x="50598" y="9671"/>
                  </a:lnTo>
                  <a:lnTo>
                    <a:pt x="40014" y="1759"/>
                  </a:lnTo>
                  <a:lnTo>
                    <a:pt x="35043" y="149"/>
                  </a:lnTo>
                  <a:close/>
                </a:path>
              </a:pathLst>
            </a:custGeom>
            <a:solidFill>
              <a:srgbClr val="111820"/>
            </a:solidFill>
          </p:spPr>
          <p:txBody>
            <a:bodyPr wrap="square" lIns="0" tIns="0" rIns="0" bIns="0" rtlCol="0">
              <a:noAutofit/>
            </a:bodyPr>
            <a:lstStyle/>
            <a:p>
              <a:endParaRPr/>
            </a:p>
          </p:txBody>
        </p:sp>
        <p:sp>
          <p:nvSpPr>
            <p:cNvPr id="67" name="object 26">
              <a:extLst>
                <a:ext uri="{FF2B5EF4-FFF2-40B4-BE49-F238E27FC236}">
                  <a16:creationId xmlns:a16="http://schemas.microsoft.com/office/drawing/2014/main" id="{C11110BB-DDB9-480A-B3D1-CE8B51EDA4BD}"/>
                </a:ext>
              </a:extLst>
            </p:cNvPr>
            <p:cNvSpPr/>
            <p:nvPr/>
          </p:nvSpPr>
          <p:spPr>
            <a:xfrm>
              <a:off x="2226742" y="5761794"/>
              <a:ext cx="100701" cy="99233"/>
            </a:xfrm>
            <a:custGeom>
              <a:avLst/>
              <a:gdLst/>
              <a:ahLst/>
              <a:cxnLst/>
              <a:rect l="l" t="t" r="r" b="b"/>
              <a:pathLst>
                <a:path w="56881" h="56496">
                  <a:moveTo>
                    <a:pt x="35051" y="155"/>
                  </a:moveTo>
                  <a:lnTo>
                    <a:pt x="22688" y="0"/>
                  </a:lnTo>
                  <a:lnTo>
                    <a:pt x="12036" y="4552"/>
                  </a:lnTo>
                  <a:lnTo>
                    <a:pt x="4129" y="12779"/>
                  </a:lnTo>
                  <a:lnTo>
                    <a:pt x="0" y="23648"/>
                  </a:lnTo>
                  <a:lnTo>
                    <a:pt x="368" y="34839"/>
                  </a:lnTo>
                  <a:lnTo>
                    <a:pt x="6256" y="46744"/>
                  </a:lnTo>
                  <a:lnTo>
                    <a:pt x="16816" y="54685"/>
                  </a:lnTo>
                  <a:lnTo>
                    <a:pt x="21793" y="56314"/>
                  </a:lnTo>
                  <a:lnTo>
                    <a:pt x="34141" y="56496"/>
                  </a:lnTo>
                  <a:lnTo>
                    <a:pt x="44790" y="51980"/>
                  </a:lnTo>
                  <a:lnTo>
                    <a:pt x="52713" y="43796"/>
                  </a:lnTo>
                  <a:lnTo>
                    <a:pt x="56881" y="32972"/>
                  </a:lnTo>
                  <a:lnTo>
                    <a:pt x="56514" y="21567"/>
                  </a:lnTo>
                  <a:lnTo>
                    <a:pt x="50601" y="9674"/>
                  </a:lnTo>
                  <a:lnTo>
                    <a:pt x="40015" y="1761"/>
                  </a:lnTo>
                  <a:lnTo>
                    <a:pt x="35051" y="155"/>
                  </a:lnTo>
                  <a:close/>
                </a:path>
              </a:pathLst>
            </a:custGeom>
            <a:solidFill>
              <a:srgbClr val="111820"/>
            </a:solidFill>
          </p:spPr>
          <p:txBody>
            <a:bodyPr wrap="square" lIns="0" tIns="0" rIns="0" bIns="0" rtlCol="0">
              <a:noAutofit/>
            </a:bodyPr>
            <a:lstStyle/>
            <a:p>
              <a:endParaRPr/>
            </a:p>
          </p:txBody>
        </p:sp>
        <p:sp>
          <p:nvSpPr>
            <p:cNvPr id="68" name="object 27">
              <a:extLst>
                <a:ext uri="{FF2B5EF4-FFF2-40B4-BE49-F238E27FC236}">
                  <a16:creationId xmlns:a16="http://schemas.microsoft.com/office/drawing/2014/main" id="{9FBD4A23-87D8-476E-85AC-A8B170653A76}"/>
                </a:ext>
              </a:extLst>
            </p:cNvPr>
            <p:cNvSpPr/>
            <p:nvPr/>
          </p:nvSpPr>
          <p:spPr>
            <a:xfrm>
              <a:off x="2124733" y="5761796"/>
              <a:ext cx="100699" cy="99233"/>
            </a:xfrm>
            <a:custGeom>
              <a:avLst/>
              <a:gdLst/>
              <a:ahLst/>
              <a:cxnLst/>
              <a:rect l="l" t="t" r="r" b="b"/>
              <a:pathLst>
                <a:path w="56880" h="56496">
                  <a:moveTo>
                    <a:pt x="35041" y="154"/>
                  </a:moveTo>
                  <a:lnTo>
                    <a:pt x="22677" y="0"/>
                  </a:lnTo>
                  <a:lnTo>
                    <a:pt x="12027" y="4553"/>
                  </a:lnTo>
                  <a:lnTo>
                    <a:pt x="4124" y="12783"/>
                  </a:lnTo>
                  <a:lnTo>
                    <a:pt x="0" y="23655"/>
                  </a:lnTo>
                  <a:lnTo>
                    <a:pt x="370" y="34838"/>
                  </a:lnTo>
                  <a:lnTo>
                    <a:pt x="6251" y="46746"/>
                  </a:lnTo>
                  <a:lnTo>
                    <a:pt x="16813" y="54687"/>
                  </a:lnTo>
                  <a:lnTo>
                    <a:pt x="21782" y="56314"/>
                  </a:lnTo>
                  <a:lnTo>
                    <a:pt x="34130" y="56496"/>
                  </a:lnTo>
                  <a:lnTo>
                    <a:pt x="44782" y="51981"/>
                  </a:lnTo>
                  <a:lnTo>
                    <a:pt x="52708" y="43800"/>
                  </a:lnTo>
                  <a:lnTo>
                    <a:pt x="56880" y="32979"/>
                  </a:lnTo>
                  <a:lnTo>
                    <a:pt x="56517" y="21567"/>
                  </a:lnTo>
                  <a:lnTo>
                    <a:pt x="50595" y="9676"/>
                  </a:lnTo>
                  <a:lnTo>
                    <a:pt x="40012" y="1764"/>
                  </a:lnTo>
                  <a:lnTo>
                    <a:pt x="35041" y="154"/>
                  </a:lnTo>
                  <a:close/>
                </a:path>
              </a:pathLst>
            </a:custGeom>
            <a:solidFill>
              <a:srgbClr val="111820"/>
            </a:solidFill>
          </p:spPr>
          <p:txBody>
            <a:bodyPr wrap="square" lIns="0" tIns="0" rIns="0" bIns="0" rtlCol="0">
              <a:noAutofit/>
            </a:bodyPr>
            <a:lstStyle/>
            <a:p>
              <a:endParaRPr/>
            </a:p>
          </p:txBody>
        </p:sp>
        <p:sp>
          <p:nvSpPr>
            <p:cNvPr id="69" name="object 28">
              <a:extLst>
                <a:ext uri="{FF2B5EF4-FFF2-40B4-BE49-F238E27FC236}">
                  <a16:creationId xmlns:a16="http://schemas.microsoft.com/office/drawing/2014/main" id="{B77B43F3-57C7-445C-93C4-BD79A7C81395}"/>
                </a:ext>
              </a:extLst>
            </p:cNvPr>
            <p:cNvSpPr/>
            <p:nvPr/>
          </p:nvSpPr>
          <p:spPr>
            <a:xfrm>
              <a:off x="1737856" y="5444193"/>
              <a:ext cx="602274" cy="419570"/>
            </a:xfrm>
            <a:custGeom>
              <a:avLst/>
              <a:gdLst/>
              <a:ahLst/>
              <a:cxnLst/>
              <a:rect l="l" t="t" r="r" b="b"/>
              <a:pathLst>
                <a:path w="340194" h="238873">
                  <a:moveTo>
                    <a:pt x="4521" y="12"/>
                  </a:moveTo>
                  <a:lnTo>
                    <a:pt x="0" y="12"/>
                  </a:lnTo>
                  <a:lnTo>
                    <a:pt x="38" y="129298"/>
                  </a:lnTo>
                  <a:lnTo>
                    <a:pt x="966" y="143669"/>
                  </a:lnTo>
                  <a:lnTo>
                    <a:pt x="3677" y="157555"/>
                  </a:lnTo>
                  <a:lnTo>
                    <a:pt x="8060" y="170815"/>
                  </a:lnTo>
                  <a:lnTo>
                    <a:pt x="14006" y="183310"/>
                  </a:lnTo>
                  <a:lnTo>
                    <a:pt x="21403" y="194901"/>
                  </a:lnTo>
                  <a:lnTo>
                    <a:pt x="30142" y="205446"/>
                  </a:lnTo>
                  <a:lnTo>
                    <a:pt x="40111" y="214807"/>
                  </a:lnTo>
                  <a:lnTo>
                    <a:pt x="51201" y="222843"/>
                  </a:lnTo>
                  <a:lnTo>
                    <a:pt x="63301" y="229415"/>
                  </a:lnTo>
                  <a:lnTo>
                    <a:pt x="76300" y="234382"/>
                  </a:lnTo>
                  <a:lnTo>
                    <a:pt x="90089" y="237606"/>
                  </a:lnTo>
                  <a:lnTo>
                    <a:pt x="98386" y="238620"/>
                  </a:lnTo>
                  <a:lnTo>
                    <a:pt x="112620" y="238873"/>
                  </a:lnTo>
                  <a:lnTo>
                    <a:pt x="126387" y="237335"/>
                  </a:lnTo>
                  <a:lnTo>
                    <a:pt x="139574" y="234117"/>
                  </a:lnTo>
                  <a:lnTo>
                    <a:pt x="152069" y="229331"/>
                  </a:lnTo>
                  <a:lnTo>
                    <a:pt x="163761" y="223088"/>
                  </a:lnTo>
                  <a:lnTo>
                    <a:pt x="174536" y="215501"/>
                  </a:lnTo>
                  <a:lnTo>
                    <a:pt x="184283" y="206680"/>
                  </a:lnTo>
                  <a:lnTo>
                    <a:pt x="192890" y="196740"/>
                  </a:lnTo>
                  <a:lnTo>
                    <a:pt x="200244" y="185790"/>
                  </a:lnTo>
                  <a:lnTo>
                    <a:pt x="206234" y="173943"/>
                  </a:lnTo>
                  <a:lnTo>
                    <a:pt x="210747" y="161310"/>
                  </a:lnTo>
                  <a:lnTo>
                    <a:pt x="213670" y="148004"/>
                  </a:lnTo>
                  <a:lnTo>
                    <a:pt x="213994" y="145732"/>
                  </a:lnTo>
                  <a:lnTo>
                    <a:pt x="229245" y="150571"/>
                  </a:lnTo>
                  <a:lnTo>
                    <a:pt x="242996" y="151978"/>
                  </a:lnTo>
                  <a:lnTo>
                    <a:pt x="294068" y="152057"/>
                  </a:lnTo>
                  <a:lnTo>
                    <a:pt x="308204" y="149715"/>
                  </a:lnTo>
                  <a:lnTo>
                    <a:pt x="320539" y="143400"/>
                  </a:lnTo>
                  <a:lnTo>
                    <a:pt x="330411" y="133829"/>
                  </a:lnTo>
                  <a:lnTo>
                    <a:pt x="337157" y="121717"/>
                  </a:lnTo>
                  <a:lnTo>
                    <a:pt x="340115" y="107778"/>
                  </a:lnTo>
                  <a:lnTo>
                    <a:pt x="340194" y="100838"/>
                  </a:lnTo>
                  <a:lnTo>
                    <a:pt x="240487" y="100876"/>
                  </a:lnTo>
                  <a:lnTo>
                    <a:pt x="226987" y="97007"/>
                  </a:lnTo>
                  <a:lnTo>
                    <a:pt x="217735" y="86967"/>
                  </a:lnTo>
                  <a:lnTo>
                    <a:pt x="214909" y="75311"/>
                  </a:lnTo>
                  <a:lnTo>
                    <a:pt x="214922" y="46647"/>
                  </a:lnTo>
                  <a:lnTo>
                    <a:pt x="212720" y="32427"/>
                  </a:lnTo>
                  <a:lnTo>
                    <a:pt x="206559" y="19975"/>
                  </a:lnTo>
                  <a:lnTo>
                    <a:pt x="197123" y="9977"/>
                  </a:lnTo>
                  <a:lnTo>
                    <a:pt x="185098" y="3118"/>
                  </a:lnTo>
                  <a:lnTo>
                    <a:pt x="171170" y="86"/>
                  </a:lnTo>
                  <a:lnTo>
                    <a:pt x="163779" y="0"/>
                  </a:lnTo>
                  <a:lnTo>
                    <a:pt x="163753" y="131572"/>
                  </a:lnTo>
                  <a:lnTo>
                    <a:pt x="161908" y="145914"/>
                  </a:lnTo>
                  <a:lnTo>
                    <a:pt x="156684" y="158891"/>
                  </a:lnTo>
                  <a:lnTo>
                    <a:pt x="148551" y="170031"/>
                  </a:lnTo>
                  <a:lnTo>
                    <a:pt x="137981" y="178861"/>
                  </a:lnTo>
                  <a:lnTo>
                    <a:pt x="125443" y="184911"/>
                  </a:lnTo>
                  <a:lnTo>
                    <a:pt x="111407" y="187709"/>
                  </a:lnTo>
                  <a:lnTo>
                    <a:pt x="107454" y="187845"/>
                  </a:lnTo>
                  <a:lnTo>
                    <a:pt x="93108" y="185998"/>
                  </a:lnTo>
                  <a:lnTo>
                    <a:pt x="80129" y="180772"/>
                  </a:lnTo>
                  <a:lnTo>
                    <a:pt x="68991" y="172636"/>
                  </a:lnTo>
                  <a:lnTo>
                    <a:pt x="60163" y="162064"/>
                  </a:lnTo>
                  <a:lnTo>
                    <a:pt x="54118" y="149525"/>
                  </a:lnTo>
                  <a:lnTo>
                    <a:pt x="51328" y="135491"/>
                  </a:lnTo>
                  <a:lnTo>
                    <a:pt x="51168" y="46634"/>
                  </a:lnTo>
                  <a:lnTo>
                    <a:pt x="48959" y="32415"/>
                  </a:lnTo>
                  <a:lnTo>
                    <a:pt x="42791" y="19967"/>
                  </a:lnTo>
                  <a:lnTo>
                    <a:pt x="33350" y="9974"/>
                  </a:lnTo>
                  <a:lnTo>
                    <a:pt x="21321" y="3123"/>
                  </a:lnTo>
                  <a:lnTo>
                    <a:pt x="7391" y="98"/>
                  </a:lnTo>
                  <a:lnTo>
                    <a:pt x="4521" y="12"/>
                  </a:lnTo>
                  <a:close/>
                </a:path>
              </a:pathLst>
            </a:custGeom>
            <a:solidFill>
              <a:srgbClr val="111820"/>
            </a:solidFill>
          </p:spPr>
          <p:txBody>
            <a:bodyPr wrap="square" lIns="0" tIns="0" rIns="0" bIns="0" rtlCol="0">
              <a:noAutofit/>
            </a:bodyPr>
            <a:lstStyle/>
            <a:p>
              <a:endParaRPr/>
            </a:p>
          </p:txBody>
        </p:sp>
        <p:sp>
          <p:nvSpPr>
            <p:cNvPr id="70" name="object 29">
              <a:extLst>
                <a:ext uri="{FF2B5EF4-FFF2-40B4-BE49-F238E27FC236}">
                  <a16:creationId xmlns:a16="http://schemas.microsoft.com/office/drawing/2014/main" id="{21FB56AA-3DFE-40B3-A90D-AC9DCE65360C}"/>
                </a:ext>
              </a:extLst>
            </p:cNvPr>
            <p:cNvSpPr/>
            <p:nvPr/>
          </p:nvSpPr>
          <p:spPr>
            <a:xfrm>
              <a:off x="2369882" y="5581067"/>
              <a:ext cx="98286" cy="269119"/>
            </a:xfrm>
            <a:custGeom>
              <a:avLst/>
              <a:gdLst/>
              <a:ahLst/>
              <a:cxnLst/>
              <a:rect l="l" t="t" r="r" b="b"/>
              <a:pathLst>
                <a:path w="55517" h="153217">
                  <a:moveTo>
                    <a:pt x="51193" y="0"/>
                  </a:moveTo>
                  <a:lnTo>
                    <a:pt x="42561" y="68577"/>
                  </a:lnTo>
                  <a:lnTo>
                    <a:pt x="55517" y="72762"/>
                  </a:lnTo>
                  <a:lnTo>
                    <a:pt x="54787" y="12625"/>
                  </a:lnTo>
                  <a:lnTo>
                    <a:pt x="51193" y="0"/>
                  </a:lnTo>
                  <a:close/>
                </a:path>
                <a:path w="55517" h="153217">
                  <a:moveTo>
                    <a:pt x="158546" y="115074"/>
                  </a:moveTo>
                  <a:lnTo>
                    <a:pt x="158534" y="75387"/>
                  </a:lnTo>
                  <a:lnTo>
                    <a:pt x="257873" y="75425"/>
                  </a:lnTo>
                  <a:lnTo>
                    <a:pt x="257873" y="71221"/>
                  </a:lnTo>
                  <a:lnTo>
                    <a:pt x="255664" y="56997"/>
                  </a:lnTo>
                  <a:lnTo>
                    <a:pt x="249495" y="44544"/>
                  </a:lnTo>
                  <a:lnTo>
                    <a:pt x="240052" y="34548"/>
                  </a:lnTo>
                  <a:lnTo>
                    <a:pt x="228022" y="27696"/>
                  </a:lnTo>
                  <a:lnTo>
                    <a:pt x="214090" y="24672"/>
                  </a:lnTo>
                  <a:lnTo>
                    <a:pt x="158330" y="24587"/>
                  </a:lnTo>
                  <a:lnTo>
                    <a:pt x="158076" y="-1320"/>
                  </a:lnTo>
                  <a:lnTo>
                    <a:pt x="156700" y="-15360"/>
                  </a:lnTo>
                  <a:lnTo>
                    <a:pt x="152773" y="-28754"/>
                  </a:lnTo>
                  <a:lnTo>
                    <a:pt x="146562" y="-41217"/>
                  </a:lnTo>
                  <a:lnTo>
                    <a:pt x="138332" y="-52463"/>
                  </a:lnTo>
                  <a:lnTo>
                    <a:pt x="128351" y="-62204"/>
                  </a:lnTo>
                  <a:lnTo>
                    <a:pt x="116883" y="-70155"/>
                  </a:lnTo>
                  <a:lnTo>
                    <a:pt x="104195" y="-76029"/>
                  </a:lnTo>
                  <a:lnTo>
                    <a:pt x="90553" y="-79539"/>
                  </a:lnTo>
                  <a:lnTo>
                    <a:pt x="79019" y="-80454"/>
                  </a:lnTo>
                  <a:lnTo>
                    <a:pt x="64797" y="-79459"/>
                  </a:lnTo>
                  <a:lnTo>
                    <a:pt x="51315" y="-76460"/>
                  </a:lnTo>
                  <a:lnTo>
                    <a:pt x="38840" y="-71438"/>
                  </a:lnTo>
                  <a:lnTo>
                    <a:pt x="27637" y="-64374"/>
                  </a:lnTo>
                  <a:lnTo>
                    <a:pt x="17975" y="-55248"/>
                  </a:lnTo>
                  <a:lnTo>
                    <a:pt x="10119" y="-44040"/>
                  </a:lnTo>
                  <a:lnTo>
                    <a:pt x="4336" y="-30732"/>
                  </a:lnTo>
                  <a:lnTo>
                    <a:pt x="892" y="-15304"/>
                  </a:lnTo>
                  <a:lnTo>
                    <a:pt x="0" y="-1320"/>
                  </a:lnTo>
                  <a:lnTo>
                    <a:pt x="1428" y="15982"/>
                  </a:lnTo>
                  <a:lnTo>
                    <a:pt x="5517" y="30938"/>
                  </a:lnTo>
                  <a:lnTo>
                    <a:pt x="11970" y="43611"/>
                  </a:lnTo>
                  <a:lnTo>
                    <a:pt x="20492" y="54066"/>
                  </a:lnTo>
                  <a:lnTo>
                    <a:pt x="30788" y="62366"/>
                  </a:lnTo>
                  <a:lnTo>
                    <a:pt x="42561" y="68577"/>
                  </a:lnTo>
                  <a:lnTo>
                    <a:pt x="51193" y="0"/>
                  </a:lnTo>
                  <a:lnTo>
                    <a:pt x="53886" y="-13867"/>
                  </a:lnTo>
                  <a:lnTo>
                    <a:pt x="62069" y="-24281"/>
                  </a:lnTo>
                  <a:lnTo>
                    <a:pt x="75901" y="-29157"/>
                  </a:lnTo>
                  <a:lnTo>
                    <a:pt x="79019" y="-29286"/>
                  </a:lnTo>
                  <a:lnTo>
                    <a:pt x="93558" y="-25212"/>
                  </a:lnTo>
                  <a:lnTo>
                    <a:pt x="102815" y="-15114"/>
                  </a:lnTo>
                  <a:lnTo>
                    <a:pt x="106855" y="-2171"/>
                  </a:lnTo>
                  <a:lnTo>
                    <a:pt x="107060" y="1562"/>
                  </a:lnTo>
                  <a:lnTo>
                    <a:pt x="107175" y="24257"/>
                  </a:lnTo>
                  <a:lnTo>
                    <a:pt x="79057" y="24257"/>
                  </a:lnTo>
                  <a:lnTo>
                    <a:pt x="65119" y="21303"/>
                  </a:lnTo>
                  <a:lnTo>
                    <a:pt x="54787" y="12625"/>
                  </a:lnTo>
                  <a:lnTo>
                    <a:pt x="55517" y="72762"/>
                  </a:lnTo>
                  <a:lnTo>
                    <a:pt x="69360" y="74987"/>
                  </a:lnTo>
                  <a:lnTo>
                    <a:pt x="79057" y="75412"/>
                  </a:lnTo>
                  <a:lnTo>
                    <a:pt x="107543" y="75412"/>
                  </a:lnTo>
                  <a:lnTo>
                    <a:pt x="107543" y="162369"/>
                  </a:lnTo>
                  <a:lnTo>
                    <a:pt x="111544" y="162369"/>
                  </a:lnTo>
                  <a:lnTo>
                    <a:pt x="125740" y="160187"/>
                  </a:lnTo>
                  <a:lnTo>
                    <a:pt x="138193" y="154090"/>
                  </a:lnTo>
                  <a:lnTo>
                    <a:pt x="148234" y="144750"/>
                  </a:lnTo>
                  <a:lnTo>
                    <a:pt x="155195" y="132836"/>
                  </a:lnTo>
                  <a:lnTo>
                    <a:pt x="158408" y="119023"/>
                  </a:lnTo>
                  <a:lnTo>
                    <a:pt x="158546" y="115074"/>
                  </a:lnTo>
                  <a:close/>
                </a:path>
              </a:pathLst>
            </a:custGeom>
            <a:solidFill>
              <a:srgbClr val="111820"/>
            </a:solidFill>
          </p:spPr>
          <p:txBody>
            <a:bodyPr wrap="square" lIns="0" tIns="0" rIns="0" bIns="0" rtlCol="0">
              <a:noAutofit/>
            </a:bodyPr>
            <a:lstStyle/>
            <a:p>
              <a:endParaRPr/>
            </a:p>
          </p:txBody>
        </p:sp>
        <p:sp>
          <p:nvSpPr>
            <p:cNvPr id="71" name="object 24">
              <a:extLst>
                <a:ext uri="{FF2B5EF4-FFF2-40B4-BE49-F238E27FC236}">
                  <a16:creationId xmlns:a16="http://schemas.microsoft.com/office/drawing/2014/main" id="{89404E36-CC44-42A0-8F98-36119227C6E2}"/>
                </a:ext>
              </a:extLst>
            </p:cNvPr>
            <p:cNvSpPr/>
            <p:nvPr/>
          </p:nvSpPr>
          <p:spPr>
            <a:xfrm>
              <a:off x="4778966" y="5438985"/>
              <a:ext cx="100682" cy="99231"/>
            </a:xfrm>
            <a:custGeom>
              <a:avLst/>
              <a:gdLst/>
              <a:ahLst/>
              <a:cxnLst/>
              <a:rect l="l" t="t" r="r" b="b"/>
              <a:pathLst>
                <a:path w="56870" h="56495">
                  <a:moveTo>
                    <a:pt x="35041" y="154"/>
                  </a:moveTo>
                  <a:lnTo>
                    <a:pt x="22677" y="0"/>
                  </a:lnTo>
                  <a:lnTo>
                    <a:pt x="12027" y="4553"/>
                  </a:lnTo>
                  <a:lnTo>
                    <a:pt x="4124" y="12783"/>
                  </a:lnTo>
                  <a:lnTo>
                    <a:pt x="0" y="23655"/>
                  </a:lnTo>
                  <a:lnTo>
                    <a:pt x="370" y="34838"/>
                  </a:lnTo>
                  <a:lnTo>
                    <a:pt x="6251" y="46741"/>
                  </a:lnTo>
                  <a:lnTo>
                    <a:pt x="16813" y="54687"/>
                  </a:lnTo>
                  <a:lnTo>
                    <a:pt x="21782" y="56314"/>
                  </a:lnTo>
                  <a:lnTo>
                    <a:pt x="34130" y="56495"/>
                  </a:lnTo>
                  <a:lnTo>
                    <a:pt x="44780" y="51980"/>
                  </a:lnTo>
                  <a:lnTo>
                    <a:pt x="52702" y="43796"/>
                  </a:lnTo>
                  <a:lnTo>
                    <a:pt x="56870" y="32972"/>
                  </a:lnTo>
                  <a:lnTo>
                    <a:pt x="56504" y="21567"/>
                  </a:lnTo>
                  <a:lnTo>
                    <a:pt x="50590" y="9673"/>
                  </a:lnTo>
                  <a:lnTo>
                    <a:pt x="40004" y="1761"/>
                  </a:lnTo>
                  <a:lnTo>
                    <a:pt x="35041" y="154"/>
                  </a:lnTo>
                  <a:close/>
                </a:path>
              </a:pathLst>
            </a:custGeom>
            <a:solidFill>
              <a:srgbClr val="111820"/>
            </a:solidFill>
          </p:spPr>
          <p:txBody>
            <a:bodyPr wrap="square" lIns="0" tIns="0" rIns="0" bIns="0" rtlCol="0">
              <a:noAutofit/>
            </a:bodyPr>
            <a:lstStyle/>
            <a:p>
              <a:endParaRPr/>
            </a:p>
          </p:txBody>
        </p:sp>
        <p:sp>
          <p:nvSpPr>
            <p:cNvPr id="72" name="object 21">
              <a:extLst>
                <a:ext uri="{FF2B5EF4-FFF2-40B4-BE49-F238E27FC236}">
                  <a16:creationId xmlns:a16="http://schemas.microsoft.com/office/drawing/2014/main" id="{4CBC87C7-7417-4CEA-ACA1-30FFB5E3C15D}"/>
                </a:ext>
              </a:extLst>
            </p:cNvPr>
            <p:cNvSpPr/>
            <p:nvPr/>
          </p:nvSpPr>
          <p:spPr>
            <a:xfrm>
              <a:off x="4142509" y="5446326"/>
              <a:ext cx="100685" cy="99222"/>
            </a:xfrm>
            <a:custGeom>
              <a:avLst/>
              <a:gdLst/>
              <a:ahLst/>
              <a:cxnLst/>
              <a:rect l="l" t="t" r="r" b="b"/>
              <a:pathLst>
                <a:path w="56872" h="56490">
                  <a:moveTo>
                    <a:pt x="35043" y="149"/>
                  </a:moveTo>
                  <a:lnTo>
                    <a:pt x="22676" y="0"/>
                  </a:lnTo>
                  <a:lnTo>
                    <a:pt x="12024" y="4557"/>
                  </a:lnTo>
                  <a:lnTo>
                    <a:pt x="4121" y="12789"/>
                  </a:lnTo>
                  <a:lnTo>
                    <a:pt x="0" y="23664"/>
                  </a:lnTo>
                  <a:lnTo>
                    <a:pt x="372" y="34833"/>
                  </a:lnTo>
                  <a:lnTo>
                    <a:pt x="6253" y="46741"/>
                  </a:lnTo>
                  <a:lnTo>
                    <a:pt x="16815" y="54682"/>
                  </a:lnTo>
                  <a:lnTo>
                    <a:pt x="21784" y="56308"/>
                  </a:lnTo>
                  <a:lnTo>
                    <a:pt x="34132" y="56490"/>
                  </a:lnTo>
                  <a:lnTo>
                    <a:pt x="44782" y="51974"/>
                  </a:lnTo>
                  <a:lnTo>
                    <a:pt x="52705" y="43790"/>
                  </a:lnTo>
                  <a:lnTo>
                    <a:pt x="56872" y="32966"/>
                  </a:lnTo>
                  <a:lnTo>
                    <a:pt x="56506" y="21561"/>
                  </a:lnTo>
                  <a:lnTo>
                    <a:pt x="50593" y="9668"/>
                  </a:lnTo>
                  <a:lnTo>
                    <a:pt x="40007" y="1755"/>
                  </a:lnTo>
                  <a:lnTo>
                    <a:pt x="35043" y="149"/>
                  </a:lnTo>
                  <a:close/>
                </a:path>
              </a:pathLst>
            </a:custGeom>
            <a:solidFill>
              <a:srgbClr val="111820"/>
            </a:solidFill>
          </p:spPr>
          <p:txBody>
            <a:bodyPr wrap="square" lIns="0" tIns="0" rIns="0" bIns="0" rtlCol="0">
              <a:noAutofit/>
            </a:bodyPr>
            <a:lstStyle/>
            <a:p>
              <a:endParaRPr/>
            </a:p>
          </p:txBody>
        </p:sp>
        <p:sp>
          <p:nvSpPr>
            <p:cNvPr id="73" name="object 22">
              <a:extLst>
                <a:ext uri="{FF2B5EF4-FFF2-40B4-BE49-F238E27FC236}">
                  <a16:creationId xmlns:a16="http://schemas.microsoft.com/office/drawing/2014/main" id="{EEEEA0C7-ADCE-4339-8E0A-F2607C3734E9}"/>
                </a:ext>
              </a:extLst>
            </p:cNvPr>
            <p:cNvSpPr/>
            <p:nvPr/>
          </p:nvSpPr>
          <p:spPr>
            <a:xfrm>
              <a:off x="4440193" y="5581067"/>
              <a:ext cx="98295" cy="269119"/>
            </a:xfrm>
            <a:custGeom>
              <a:avLst/>
              <a:gdLst/>
              <a:ahLst/>
              <a:cxnLst/>
              <a:rect l="l" t="t" r="r" b="b"/>
              <a:pathLst>
                <a:path w="55522" h="153217">
                  <a:moveTo>
                    <a:pt x="51193" y="0"/>
                  </a:moveTo>
                  <a:lnTo>
                    <a:pt x="42567" y="68577"/>
                  </a:lnTo>
                  <a:lnTo>
                    <a:pt x="55522" y="72762"/>
                  </a:lnTo>
                  <a:lnTo>
                    <a:pt x="54787" y="12625"/>
                  </a:lnTo>
                  <a:lnTo>
                    <a:pt x="51193" y="0"/>
                  </a:lnTo>
                  <a:close/>
                </a:path>
                <a:path w="55522" h="153217">
                  <a:moveTo>
                    <a:pt x="158559" y="115074"/>
                  </a:moveTo>
                  <a:lnTo>
                    <a:pt x="158534" y="75387"/>
                  </a:lnTo>
                  <a:lnTo>
                    <a:pt x="257873" y="75425"/>
                  </a:lnTo>
                  <a:lnTo>
                    <a:pt x="257873" y="71221"/>
                  </a:lnTo>
                  <a:lnTo>
                    <a:pt x="255664" y="56997"/>
                  </a:lnTo>
                  <a:lnTo>
                    <a:pt x="249495" y="44544"/>
                  </a:lnTo>
                  <a:lnTo>
                    <a:pt x="240052" y="34548"/>
                  </a:lnTo>
                  <a:lnTo>
                    <a:pt x="228022" y="27696"/>
                  </a:lnTo>
                  <a:lnTo>
                    <a:pt x="214090" y="24672"/>
                  </a:lnTo>
                  <a:lnTo>
                    <a:pt x="158330" y="24587"/>
                  </a:lnTo>
                  <a:lnTo>
                    <a:pt x="158076" y="-1320"/>
                  </a:lnTo>
                  <a:lnTo>
                    <a:pt x="156700" y="-15360"/>
                  </a:lnTo>
                  <a:lnTo>
                    <a:pt x="152773" y="-28754"/>
                  </a:lnTo>
                  <a:lnTo>
                    <a:pt x="146562" y="-41217"/>
                  </a:lnTo>
                  <a:lnTo>
                    <a:pt x="138332" y="-52463"/>
                  </a:lnTo>
                  <a:lnTo>
                    <a:pt x="128351" y="-62204"/>
                  </a:lnTo>
                  <a:lnTo>
                    <a:pt x="116883" y="-70155"/>
                  </a:lnTo>
                  <a:lnTo>
                    <a:pt x="104195" y="-76029"/>
                  </a:lnTo>
                  <a:lnTo>
                    <a:pt x="90553" y="-79539"/>
                  </a:lnTo>
                  <a:lnTo>
                    <a:pt x="79019" y="-80454"/>
                  </a:lnTo>
                  <a:lnTo>
                    <a:pt x="64797" y="-79459"/>
                  </a:lnTo>
                  <a:lnTo>
                    <a:pt x="51315" y="-76460"/>
                  </a:lnTo>
                  <a:lnTo>
                    <a:pt x="38840" y="-71438"/>
                  </a:lnTo>
                  <a:lnTo>
                    <a:pt x="27637" y="-64374"/>
                  </a:lnTo>
                  <a:lnTo>
                    <a:pt x="17975" y="-55248"/>
                  </a:lnTo>
                  <a:lnTo>
                    <a:pt x="10119" y="-44040"/>
                  </a:lnTo>
                  <a:lnTo>
                    <a:pt x="4336" y="-30732"/>
                  </a:lnTo>
                  <a:lnTo>
                    <a:pt x="892" y="-15304"/>
                  </a:lnTo>
                  <a:lnTo>
                    <a:pt x="0" y="-1320"/>
                  </a:lnTo>
                  <a:lnTo>
                    <a:pt x="1428" y="15982"/>
                  </a:lnTo>
                  <a:lnTo>
                    <a:pt x="5518" y="30938"/>
                  </a:lnTo>
                  <a:lnTo>
                    <a:pt x="11973" y="43611"/>
                  </a:lnTo>
                  <a:lnTo>
                    <a:pt x="20496" y="54066"/>
                  </a:lnTo>
                  <a:lnTo>
                    <a:pt x="30793" y="62366"/>
                  </a:lnTo>
                  <a:lnTo>
                    <a:pt x="42567" y="68577"/>
                  </a:lnTo>
                  <a:lnTo>
                    <a:pt x="51193" y="0"/>
                  </a:lnTo>
                  <a:lnTo>
                    <a:pt x="53886" y="-13867"/>
                  </a:lnTo>
                  <a:lnTo>
                    <a:pt x="62069" y="-24281"/>
                  </a:lnTo>
                  <a:lnTo>
                    <a:pt x="75901" y="-29157"/>
                  </a:lnTo>
                  <a:lnTo>
                    <a:pt x="79019" y="-29286"/>
                  </a:lnTo>
                  <a:lnTo>
                    <a:pt x="93563" y="-25212"/>
                  </a:lnTo>
                  <a:lnTo>
                    <a:pt x="102819" y="-15114"/>
                  </a:lnTo>
                  <a:lnTo>
                    <a:pt x="106856" y="-2171"/>
                  </a:lnTo>
                  <a:lnTo>
                    <a:pt x="107060" y="1562"/>
                  </a:lnTo>
                  <a:lnTo>
                    <a:pt x="107175" y="24257"/>
                  </a:lnTo>
                  <a:lnTo>
                    <a:pt x="79057" y="24257"/>
                  </a:lnTo>
                  <a:lnTo>
                    <a:pt x="65119" y="21303"/>
                  </a:lnTo>
                  <a:lnTo>
                    <a:pt x="54787" y="12625"/>
                  </a:lnTo>
                  <a:lnTo>
                    <a:pt x="55522" y="72762"/>
                  </a:lnTo>
                  <a:lnTo>
                    <a:pt x="69363" y="74987"/>
                  </a:lnTo>
                  <a:lnTo>
                    <a:pt x="79057" y="75412"/>
                  </a:lnTo>
                  <a:lnTo>
                    <a:pt x="107543" y="75412"/>
                  </a:lnTo>
                  <a:lnTo>
                    <a:pt x="107543" y="162369"/>
                  </a:lnTo>
                  <a:lnTo>
                    <a:pt x="111544" y="162369"/>
                  </a:lnTo>
                  <a:lnTo>
                    <a:pt x="125742" y="160187"/>
                  </a:lnTo>
                  <a:lnTo>
                    <a:pt x="138197" y="154088"/>
                  </a:lnTo>
                  <a:lnTo>
                    <a:pt x="148240" y="144745"/>
                  </a:lnTo>
                  <a:lnTo>
                    <a:pt x="155203" y="132829"/>
                  </a:lnTo>
                  <a:lnTo>
                    <a:pt x="158419" y="119013"/>
                  </a:lnTo>
                  <a:lnTo>
                    <a:pt x="158559" y="115074"/>
                  </a:lnTo>
                  <a:close/>
                </a:path>
              </a:pathLst>
            </a:custGeom>
            <a:solidFill>
              <a:srgbClr val="111820"/>
            </a:solidFill>
          </p:spPr>
          <p:txBody>
            <a:bodyPr wrap="square" lIns="0" tIns="0" rIns="0" bIns="0" rtlCol="0">
              <a:noAutofit/>
            </a:bodyPr>
            <a:lstStyle/>
            <a:p>
              <a:endParaRPr/>
            </a:p>
          </p:txBody>
        </p:sp>
        <p:sp>
          <p:nvSpPr>
            <p:cNvPr id="74" name="object 23">
              <a:extLst>
                <a:ext uri="{FF2B5EF4-FFF2-40B4-BE49-F238E27FC236}">
                  <a16:creationId xmlns:a16="http://schemas.microsoft.com/office/drawing/2014/main" id="{458D6947-02BD-4112-A4C9-96B9BE75FD09}"/>
                </a:ext>
              </a:extLst>
            </p:cNvPr>
            <p:cNvSpPr/>
            <p:nvPr/>
          </p:nvSpPr>
          <p:spPr>
            <a:xfrm>
              <a:off x="4002631" y="5444197"/>
              <a:ext cx="380495" cy="422070"/>
            </a:xfrm>
            <a:custGeom>
              <a:avLst/>
              <a:gdLst/>
              <a:ahLst/>
              <a:cxnLst/>
              <a:rect l="l" t="t" r="r" b="b"/>
              <a:pathLst>
                <a:path w="214922" h="240296">
                  <a:moveTo>
                    <a:pt x="12" y="79387"/>
                  </a:moveTo>
                  <a:lnTo>
                    <a:pt x="38" y="132880"/>
                  </a:lnTo>
                  <a:lnTo>
                    <a:pt x="1024" y="147501"/>
                  </a:lnTo>
                  <a:lnTo>
                    <a:pt x="3897" y="161522"/>
                  </a:lnTo>
                  <a:lnTo>
                    <a:pt x="8528" y="174814"/>
                  </a:lnTo>
                  <a:lnTo>
                    <a:pt x="14788" y="187247"/>
                  </a:lnTo>
                  <a:lnTo>
                    <a:pt x="22548" y="198693"/>
                  </a:lnTo>
                  <a:lnTo>
                    <a:pt x="31679" y="209021"/>
                  </a:lnTo>
                  <a:lnTo>
                    <a:pt x="42052" y="218103"/>
                  </a:lnTo>
                  <a:lnTo>
                    <a:pt x="53537" y="225810"/>
                  </a:lnTo>
                  <a:lnTo>
                    <a:pt x="66007" y="232012"/>
                  </a:lnTo>
                  <a:lnTo>
                    <a:pt x="79331" y="236579"/>
                  </a:lnTo>
                  <a:lnTo>
                    <a:pt x="93382" y="239383"/>
                  </a:lnTo>
                  <a:lnTo>
                    <a:pt x="107454" y="240296"/>
                  </a:lnTo>
                  <a:lnTo>
                    <a:pt x="122069" y="239310"/>
                  </a:lnTo>
                  <a:lnTo>
                    <a:pt x="136087" y="236437"/>
                  </a:lnTo>
                  <a:lnTo>
                    <a:pt x="149377" y="231806"/>
                  </a:lnTo>
                  <a:lnTo>
                    <a:pt x="161812" y="225546"/>
                  </a:lnTo>
                  <a:lnTo>
                    <a:pt x="173260" y="217787"/>
                  </a:lnTo>
                  <a:lnTo>
                    <a:pt x="183592" y="208657"/>
                  </a:lnTo>
                  <a:lnTo>
                    <a:pt x="192679" y="198286"/>
                  </a:lnTo>
                  <a:lnTo>
                    <a:pt x="200391" y="186802"/>
                  </a:lnTo>
                  <a:lnTo>
                    <a:pt x="206598" y="174335"/>
                  </a:lnTo>
                  <a:lnTo>
                    <a:pt x="211171" y="161014"/>
                  </a:lnTo>
                  <a:lnTo>
                    <a:pt x="213980" y="146968"/>
                  </a:lnTo>
                  <a:lnTo>
                    <a:pt x="214896" y="132880"/>
                  </a:lnTo>
                  <a:lnTo>
                    <a:pt x="214922" y="46634"/>
                  </a:lnTo>
                  <a:lnTo>
                    <a:pt x="212713" y="32412"/>
                  </a:lnTo>
                  <a:lnTo>
                    <a:pt x="206545" y="19960"/>
                  </a:lnTo>
                  <a:lnTo>
                    <a:pt x="197103" y="9965"/>
                  </a:lnTo>
                  <a:lnTo>
                    <a:pt x="185072" y="3111"/>
                  </a:lnTo>
                  <a:lnTo>
                    <a:pt x="171138" y="85"/>
                  </a:lnTo>
                  <a:lnTo>
                    <a:pt x="163766" y="0"/>
                  </a:lnTo>
                  <a:lnTo>
                    <a:pt x="163741" y="132867"/>
                  </a:lnTo>
                  <a:lnTo>
                    <a:pt x="162126" y="146295"/>
                  </a:lnTo>
                  <a:lnTo>
                    <a:pt x="157539" y="158560"/>
                  </a:lnTo>
                  <a:lnTo>
                    <a:pt x="150362" y="169277"/>
                  </a:lnTo>
                  <a:lnTo>
                    <a:pt x="140979" y="178064"/>
                  </a:lnTo>
                  <a:lnTo>
                    <a:pt x="129774" y="184535"/>
                  </a:lnTo>
                  <a:lnTo>
                    <a:pt x="117130" y="188308"/>
                  </a:lnTo>
                  <a:lnTo>
                    <a:pt x="103431" y="188998"/>
                  </a:lnTo>
                  <a:lnTo>
                    <a:pt x="98145" y="188391"/>
                  </a:lnTo>
                  <a:lnTo>
                    <a:pt x="84755" y="184398"/>
                  </a:lnTo>
                  <a:lnTo>
                    <a:pt x="73123" y="177316"/>
                  </a:lnTo>
                  <a:lnTo>
                    <a:pt x="63601" y="167676"/>
                  </a:lnTo>
                  <a:lnTo>
                    <a:pt x="56542" y="156012"/>
                  </a:lnTo>
                  <a:lnTo>
                    <a:pt x="52299" y="142855"/>
                  </a:lnTo>
                  <a:lnTo>
                    <a:pt x="51168" y="131317"/>
                  </a:lnTo>
                  <a:lnTo>
                    <a:pt x="51155" y="46621"/>
                  </a:lnTo>
                  <a:lnTo>
                    <a:pt x="48946" y="32398"/>
                  </a:lnTo>
                  <a:lnTo>
                    <a:pt x="42776" y="19948"/>
                  </a:lnTo>
                  <a:lnTo>
                    <a:pt x="33332" y="9956"/>
                  </a:lnTo>
                  <a:lnTo>
                    <a:pt x="21298" y="3107"/>
                  </a:lnTo>
                  <a:lnTo>
                    <a:pt x="7361" y="85"/>
                  </a:lnTo>
                  <a:lnTo>
                    <a:pt x="0" y="0"/>
                  </a:lnTo>
                  <a:lnTo>
                    <a:pt x="0" y="79387"/>
                  </a:lnTo>
                  <a:close/>
                </a:path>
              </a:pathLst>
            </a:custGeom>
            <a:solidFill>
              <a:srgbClr val="111820"/>
            </a:solidFill>
          </p:spPr>
          <p:txBody>
            <a:bodyPr wrap="square" lIns="0" tIns="0" rIns="0" bIns="0" rtlCol="0">
              <a:noAutofit/>
            </a:bodyPr>
            <a:lstStyle/>
            <a:p>
              <a:endParaRPr/>
            </a:p>
          </p:txBody>
        </p:sp>
        <p:sp>
          <p:nvSpPr>
            <p:cNvPr id="75" name="object 20">
              <a:extLst>
                <a:ext uri="{FF2B5EF4-FFF2-40B4-BE49-F238E27FC236}">
                  <a16:creationId xmlns:a16="http://schemas.microsoft.com/office/drawing/2014/main" id="{66F7D5ED-817C-48F2-A7EF-9105A26BEAFC}"/>
                </a:ext>
              </a:extLst>
            </p:cNvPr>
            <p:cNvSpPr/>
            <p:nvPr/>
          </p:nvSpPr>
          <p:spPr>
            <a:xfrm>
              <a:off x="2706418" y="5438985"/>
              <a:ext cx="100696" cy="99231"/>
            </a:xfrm>
            <a:custGeom>
              <a:avLst/>
              <a:gdLst/>
              <a:ahLst/>
              <a:cxnLst/>
              <a:rect l="l" t="t" r="r" b="b"/>
              <a:pathLst>
                <a:path w="56878" h="56495">
                  <a:moveTo>
                    <a:pt x="35041" y="154"/>
                  </a:moveTo>
                  <a:lnTo>
                    <a:pt x="22677" y="0"/>
                  </a:lnTo>
                  <a:lnTo>
                    <a:pt x="12027" y="4553"/>
                  </a:lnTo>
                  <a:lnTo>
                    <a:pt x="4124" y="12783"/>
                  </a:lnTo>
                  <a:lnTo>
                    <a:pt x="0" y="23655"/>
                  </a:lnTo>
                  <a:lnTo>
                    <a:pt x="370" y="34838"/>
                  </a:lnTo>
                  <a:lnTo>
                    <a:pt x="6251" y="46741"/>
                  </a:lnTo>
                  <a:lnTo>
                    <a:pt x="16813" y="54687"/>
                  </a:lnTo>
                  <a:lnTo>
                    <a:pt x="21782" y="56314"/>
                  </a:lnTo>
                  <a:lnTo>
                    <a:pt x="34132" y="56495"/>
                  </a:lnTo>
                  <a:lnTo>
                    <a:pt x="44783" y="51978"/>
                  </a:lnTo>
                  <a:lnTo>
                    <a:pt x="52708" y="43791"/>
                  </a:lnTo>
                  <a:lnTo>
                    <a:pt x="56878" y="32965"/>
                  </a:lnTo>
                  <a:lnTo>
                    <a:pt x="56517" y="21567"/>
                  </a:lnTo>
                  <a:lnTo>
                    <a:pt x="50595" y="9676"/>
                  </a:lnTo>
                  <a:lnTo>
                    <a:pt x="40012" y="1764"/>
                  </a:lnTo>
                  <a:lnTo>
                    <a:pt x="35041" y="154"/>
                  </a:lnTo>
                  <a:close/>
                </a:path>
              </a:pathLst>
            </a:custGeom>
            <a:solidFill>
              <a:srgbClr val="111820"/>
            </a:solidFill>
          </p:spPr>
          <p:txBody>
            <a:bodyPr wrap="square" lIns="0" tIns="0" rIns="0" bIns="0" rtlCol="0">
              <a:noAutofit/>
            </a:bodyPr>
            <a:lstStyle/>
            <a:p>
              <a:endParaRPr/>
            </a:p>
          </p:txBody>
        </p:sp>
        <p:sp>
          <p:nvSpPr>
            <p:cNvPr id="76" name="object 18">
              <a:extLst>
                <a:ext uri="{FF2B5EF4-FFF2-40B4-BE49-F238E27FC236}">
                  <a16:creationId xmlns:a16="http://schemas.microsoft.com/office/drawing/2014/main" id="{6BAEBE59-6F5C-4F7F-A8B4-8C9238D9E693}"/>
                </a:ext>
              </a:extLst>
            </p:cNvPr>
            <p:cNvSpPr/>
            <p:nvPr/>
          </p:nvSpPr>
          <p:spPr>
            <a:xfrm>
              <a:off x="4962980" y="5444796"/>
              <a:ext cx="548966" cy="422293"/>
            </a:xfrm>
            <a:custGeom>
              <a:avLst/>
              <a:gdLst/>
              <a:ahLst/>
              <a:cxnLst/>
              <a:rect l="l" t="t" r="r" b="b"/>
              <a:pathLst>
                <a:path w="310083" h="240423">
                  <a:moveTo>
                    <a:pt x="0" y="0"/>
                  </a:moveTo>
                  <a:lnTo>
                    <a:pt x="0" y="166560"/>
                  </a:lnTo>
                  <a:lnTo>
                    <a:pt x="1512" y="180495"/>
                  </a:lnTo>
                  <a:lnTo>
                    <a:pt x="5826" y="193491"/>
                  </a:lnTo>
                  <a:lnTo>
                    <a:pt x="12611" y="205336"/>
                  </a:lnTo>
                  <a:lnTo>
                    <a:pt x="21532" y="215817"/>
                  </a:lnTo>
                  <a:lnTo>
                    <a:pt x="32258" y="224720"/>
                  </a:lnTo>
                  <a:lnTo>
                    <a:pt x="44455" y="231832"/>
                  </a:lnTo>
                  <a:lnTo>
                    <a:pt x="57791" y="236940"/>
                  </a:lnTo>
                  <a:lnTo>
                    <a:pt x="71933" y="239832"/>
                  </a:lnTo>
                  <a:lnTo>
                    <a:pt x="81902" y="240423"/>
                  </a:lnTo>
                  <a:lnTo>
                    <a:pt x="228396" y="240423"/>
                  </a:lnTo>
                  <a:lnTo>
                    <a:pt x="245639" y="238984"/>
                  </a:lnTo>
                  <a:lnTo>
                    <a:pt x="260778" y="234890"/>
                  </a:lnTo>
                  <a:lnTo>
                    <a:pt x="273839" y="228475"/>
                  </a:lnTo>
                  <a:lnTo>
                    <a:pt x="284849" y="220074"/>
                  </a:lnTo>
                  <a:lnTo>
                    <a:pt x="293835" y="210020"/>
                  </a:lnTo>
                  <a:lnTo>
                    <a:pt x="300824" y="198648"/>
                  </a:lnTo>
                  <a:lnTo>
                    <a:pt x="305842" y="186292"/>
                  </a:lnTo>
                  <a:lnTo>
                    <a:pt x="308916" y="173286"/>
                  </a:lnTo>
                  <a:lnTo>
                    <a:pt x="310071" y="159965"/>
                  </a:lnTo>
                  <a:lnTo>
                    <a:pt x="310083" y="158508"/>
                  </a:lnTo>
                  <a:lnTo>
                    <a:pt x="309090" y="144928"/>
                  </a:lnTo>
                  <a:lnTo>
                    <a:pt x="306082" y="131973"/>
                  </a:lnTo>
                  <a:lnTo>
                    <a:pt x="301015" y="119918"/>
                  </a:lnTo>
                  <a:lnTo>
                    <a:pt x="293844" y="109040"/>
                  </a:lnTo>
                  <a:lnTo>
                    <a:pt x="284524" y="99614"/>
                  </a:lnTo>
                  <a:lnTo>
                    <a:pt x="273013" y="91915"/>
                  </a:lnTo>
                  <a:lnTo>
                    <a:pt x="259264" y="86221"/>
                  </a:lnTo>
                  <a:lnTo>
                    <a:pt x="243234" y="82807"/>
                  </a:lnTo>
                  <a:lnTo>
                    <a:pt x="228396" y="81902"/>
                  </a:lnTo>
                  <a:lnTo>
                    <a:pt x="84442" y="81902"/>
                  </a:lnTo>
                  <a:lnTo>
                    <a:pt x="84442" y="133057"/>
                  </a:lnTo>
                  <a:lnTo>
                    <a:pt x="228396" y="133057"/>
                  </a:lnTo>
                  <a:lnTo>
                    <a:pt x="243310" y="136638"/>
                  </a:lnTo>
                  <a:lnTo>
                    <a:pt x="253102" y="145921"/>
                  </a:lnTo>
                  <a:lnTo>
                    <a:pt x="257246" y="158720"/>
                  </a:lnTo>
                  <a:lnTo>
                    <a:pt x="257352" y="161290"/>
                  </a:lnTo>
                  <a:lnTo>
                    <a:pt x="254280" y="174502"/>
                  </a:lnTo>
                  <a:lnTo>
                    <a:pt x="245415" y="184493"/>
                  </a:lnTo>
                  <a:lnTo>
                    <a:pt x="231290" y="189156"/>
                  </a:lnTo>
                  <a:lnTo>
                    <a:pt x="81902" y="189268"/>
                  </a:lnTo>
                  <a:lnTo>
                    <a:pt x="67787" y="186194"/>
                  </a:lnTo>
                  <a:lnTo>
                    <a:pt x="56550" y="177902"/>
                  </a:lnTo>
                  <a:lnTo>
                    <a:pt x="51240" y="165782"/>
                  </a:lnTo>
                  <a:lnTo>
                    <a:pt x="51155" y="46634"/>
                  </a:lnTo>
                  <a:lnTo>
                    <a:pt x="48947" y="32412"/>
                  </a:lnTo>
                  <a:lnTo>
                    <a:pt x="42778" y="19960"/>
                  </a:lnTo>
                  <a:lnTo>
                    <a:pt x="33336" y="9965"/>
                  </a:lnTo>
                  <a:lnTo>
                    <a:pt x="21305" y="3111"/>
                  </a:lnTo>
                  <a:lnTo>
                    <a:pt x="7371" y="85"/>
                  </a:lnTo>
                  <a:lnTo>
                    <a:pt x="0" y="0"/>
                  </a:lnTo>
                  <a:close/>
                </a:path>
              </a:pathLst>
            </a:custGeom>
            <a:solidFill>
              <a:srgbClr val="111820"/>
            </a:solidFill>
          </p:spPr>
          <p:txBody>
            <a:bodyPr wrap="square" lIns="0" tIns="0" rIns="0" bIns="0" rtlCol="0">
              <a:noAutofit/>
            </a:bodyPr>
            <a:lstStyle/>
            <a:p>
              <a:endParaRPr/>
            </a:p>
          </p:txBody>
        </p:sp>
        <p:sp>
          <p:nvSpPr>
            <p:cNvPr id="77" name="object 19">
              <a:extLst>
                <a:ext uri="{FF2B5EF4-FFF2-40B4-BE49-F238E27FC236}">
                  <a16:creationId xmlns:a16="http://schemas.microsoft.com/office/drawing/2014/main" id="{199ADD14-7ADB-4EF4-BFF3-8531B3480F7B}"/>
                </a:ext>
              </a:extLst>
            </p:cNvPr>
            <p:cNvSpPr/>
            <p:nvPr/>
          </p:nvSpPr>
          <p:spPr>
            <a:xfrm>
              <a:off x="5112700" y="5444956"/>
              <a:ext cx="396525" cy="209976"/>
            </a:xfrm>
            <a:custGeom>
              <a:avLst/>
              <a:gdLst/>
              <a:ahLst/>
              <a:cxnLst/>
              <a:rect l="l" t="t" r="r" b="b"/>
              <a:pathLst>
                <a:path w="223977" h="119545">
                  <a:moveTo>
                    <a:pt x="51142" y="118364"/>
                  </a:moveTo>
                  <a:lnTo>
                    <a:pt x="51561" y="74129"/>
                  </a:lnTo>
                  <a:lnTo>
                    <a:pt x="56696" y="57511"/>
                  </a:lnTo>
                  <a:lnTo>
                    <a:pt x="67748" y="50454"/>
                  </a:lnTo>
                  <a:lnTo>
                    <a:pt x="81838" y="48564"/>
                  </a:lnTo>
                  <a:lnTo>
                    <a:pt x="177596" y="48437"/>
                  </a:lnTo>
                  <a:lnTo>
                    <a:pt x="180185" y="48355"/>
                  </a:lnTo>
                  <a:lnTo>
                    <a:pt x="194122" y="45342"/>
                  </a:lnTo>
                  <a:lnTo>
                    <a:pt x="206155" y="38500"/>
                  </a:lnTo>
                  <a:lnTo>
                    <a:pt x="215599" y="28515"/>
                  </a:lnTo>
                  <a:lnTo>
                    <a:pt x="221768" y="16075"/>
                  </a:lnTo>
                  <a:lnTo>
                    <a:pt x="223977" y="1866"/>
                  </a:lnTo>
                  <a:lnTo>
                    <a:pt x="223977" y="0"/>
                  </a:lnTo>
                  <a:lnTo>
                    <a:pt x="65684" y="190"/>
                  </a:lnTo>
                  <a:lnTo>
                    <a:pt x="46255" y="3377"/>
                  </a:lnTo>
                  <a:lnTo>
                    <a:pt x="33499" y="9021"/>
                  </a:lnTo>
                  <a:lnTo>
                    <a:pt x="22321" y="17087"/>
                  </a:lnTo>
                  <a:lnTo>
                    <a:pt x="13051" y="27241"/>
                  </a:lnTo>
                  <a:lnTo>
                    <a:pt x="6021" y="39146"/>
                  </a:lnTo>
                  <a:lnTo>
                    <a:pt x="1560" y="52466"/>
                  </a:lnTo>
                  <a:lnTo>
                    <a:pt x="0" y="66865"/>
                  </a:lnTo>
                  <a:lnTo>
                    <a:pt x="0" y="119545"/>
                  </a:lnTo>
                  <a:lnTo>
                    <a:pt x="51142" y="118364"/>
                  </a:lnTo>
                  <a:close/>
                </a:path>
              </a:pathLst>
            </a:custGeom>
            <a:solidFill>
              <a:srgbClr val="111820"/>
            </a:solidFill>
          </p:spPr>
          <p:txBody>
            <a:bodyPr wrap="square" lIns="0" tIns="0" rIns="0" bIns="0" rtlCol="0">
              <a:noAutofit/>
            </a:bodyPr>
            <a:lstStyle/>
            <a:p>
              <a:endParaRPr/>
            </a:p>
          </p:txBody>
        </p:sp>
        <p:sp>
          <p:nvSpPr>
            <p:cNvPr id="78" name="object 16">
              <a:extLst>
                <a:ext uri="{FF2B5EF4-FFF2-40B4-BE49-F238E27FC236}">
                  <a16:creationId xmlns:a16="http://schemas.microsoft.com/office/drawing/2014/main" id="{C2A83857-9D41-448C-BC9E-9D281ECCB105}"/>
                </a:ext>
              </a:extLst>
            </p:cNvPr>
            <p:cNvSpPr/>
            <p:nvPr/>
          </p:nvSpPr>
          <p:spPr>
            <a:xfrm>
              <a:off x="1748710" y="6009173"/>
              <a:ext cx="300002" cy="335072"/>
            </a:xfrm>
            <a:custGeom>
              <a:avLst/>
              <a:gdLst/>
              <a:ahLst/>
              <a:cxnLst/>
              <a:rect l="l" t="t" r="r" b="b"/>
              <a:pathLst>
                <a:path w="169456" h="190766">
                  <a:moveTo>
                    <a:pt x="86702" y="77431"/>
                  </a:moveTo>
                  <a:lnTo>
                    <a:pt x="162725" y="0"/>
                  </a:lnTo>
                  <a:lnTo>
                    <a:pt x="113347" y="0"/>
                  </a:lnTo>
                  <a:lnTo>
                    <a:pt x="39001" y="78549"/>
                  </a:lnTo>
                  <a:lnTo>
                    <a:pt x="39001" y="0"/>
                  </a:lnTo>
                  <a:lnTo>
                    <a:pt x="19646" y="0"/>
                  </a:lnTo>
                  <a:lnTo>
                    <a:pt x="16285" y="305"/>
                  </a:lnTo>
                  <a:lnTo>
                    <a:pt x="4649" y="7359"/>
                  </a:lnTo>
                  <a:lnTo>
                    <a:pt x="0" y="20472"/>
                  </a:lnTo>
                  <a:lnTo>
                    <a:pt x="0" y="190766"/>
                  </a:lnTo>
                  <a:lnTo>
                    <a:pt x="39001" y="190766"/>
                  </a:lnTo>
                  <a:lnTo>
                    <a:pt x="39001" y="117551"/>
                  </a:lnTo>
                  <a:lnTo>
                    <a:pt x="42646" y="112775"/>
                  </a:lnTo>
                  <a:lnTo>
                    <a:pt x="49949" y="110248"/>
                  </a:lnTo>
                  <a:lnTo>
                    <a:pt x="53200" y="109592"/>
                  </a:lnTo>
                  <a:lnTo>
                    <a:pt x="63044" y="112776"/>
                  </a:lnTo>
                  <a:lnTo>
                    <a:pt x="73507" y="123431"/>
                  </a:lnTo>
                  <a:lnTo>
                    <a:pt x="121767" y="190766"/>
                  </a:lnTo>
                  <a:lnTo>
                    <a:pt x="169456" y="190766"/>
                  </a:lnTo>
                  <a:lnTo>
                    <a:pt x="86702" y="77431"/>
                  </a:lnTo>
                  <a:close/>
                </a:path>
              </a:pathLst>
            </a:custGeom>
            <a:solidFill>
              <a:srgbClr val="111820"/>
            </a:solidFill>
          </p:spPr>
          <p:txBody>
            <a:bodyPr wrap="square" lIns="0" tIns="0" rIns="0" bIns="0" rtlCol="0">
              <a:noAutofit/>
            </a:bodyPr>
            <a:lstStyle/>
            <a:p>
              <a:endParaRPr/>
            </a:p>
          </p:txBody>
        </p:sp>
        <p:sp>
          <p:nvSpPr>
            <p:cNvPr id="79" name="object 17">
              <a:extLst>
                <a:ext uri="{FF2B5EF4-FFF2-40B4-BE49-F238E27FC236}">
                  <a16:creationId xmlns:a16="http://schemas.microsoft.com/office/drawing/2014/main" id="{EE9CB207-B7AE-4EA4-8DA5-479D0F089333}"/>
                </a:ext>
              </a:extLst>
            </p:cNvPr>
            <p:cNvSpPr/>
            <p:nvPr/>
          </p:nvSpPr>
          <p:spPr>
            <a:xfrm>
              <a:off x="2052783" y="6173948"/>
              <a:ext cx="157431" cy="185794"/>
            </a:xfrm>
            <a:custGeom>
              <a:avLst/>
              <a:gdLst/>
              <a:ahLst/>
              <a:cxnLst/>
              <a:rect l="l" t="t" r="r" b="b"/>
              <a:pathLst>
                <a:path w="88925" h="105778">
                  <a:moveTo>
                    <a:pt x="36741" y="52077"/>
                  </a:moveTo>
                  <a:lnTo>
                    <a:pt x="37392" y="46851"/>
                  </a:lnTo>
                  <a:lnTo>
                    <a:pt x="44459" y="36964"/>
                  </a:lnTo>
                  <a:lnTo>
                    <a:pt x="59194" y="31312"/>
                  </a:lnTo>
                  <a:lnTo>
                    <a:pt x="65083" y="30002"/>
                  </a:lnTo>
                  <a:lnTo>
                    <a:pt x="77590" y="26505"/>
                  </a:lnTo>
                  <a:lnTo>
                    <a:pt x="88925" y="22333"/>
                  </a:lnTo>
                  <a:lnTo>
                    <a:pt x="80975" y="0"/>
                  </a:lnTo>
                  <a:lnTo>
                    <a:pt x="64236" y="4376"/>
                  </a:lnTo>
                  <a:lnTo>
                    <a:pt x="58082" y="5043"/>
                  </a:lnTo>
                  <a:lnTo>
                    <a:pt x="41950" y="7706"/>
                  </a:lnTo>
                  <a:lnTo>
                    <a:pt x="36741" y="52077"/>
                  </a:lnTo>
                  <a:close/>
                </a:path>
                <a:path w="88925" h="105778">
                  <a:moveTo>
                    <a:pt x="0" y="53194"/>
                  </a:moveTo>
                  <a:lnTo>
                    <a:pt x="2960" y="71212"/>
                  </a:lnTo>
                  <a:lnTo>
                    <a:pt x="9103" y="82365"/>
                  </a:lnTo>
                  <a:lnTo>
                    <a:pt x="18244" y="90872"/>
                  </a:lnTo>
                  <a:lnTo>
                    <a:pt x="30047" y="96657"/>
                  </a:lnTo>
                  <a:lnTo>
                    <a:pt x="44181" y="99646"/>
                  </a:lnTo>
                  <a:lnTo>
                    <a:pt x="61368" y="99688"/>
                  </a:lnTo>
                  <a:lnTo>
                    <a:pt x="77336" y="97427"/>
                  </a:lnTo>
                  <a:lnTo>
                    <a:pt x="91279" y="93178"/>
                  </a:lnTo>
                  <a:lnTo>
                    <a:pt x="103041" y="86817"/>
                  </a:lnTo>
                  <a:lnTo>
                    <a:pt x="112464" y="78219"/>
                  </a:lnTo>
                  <a:lnTo>
                    <a:pt x="119390" y="67260"/>
                  </a:lnTo>
                  <a:lnTo>
                    <a:pt x="123661" y="53817"/>
                  </a:lnTo>
                  <a:lnTo>
                    <a:pt x="125120" y="37764"/>
                  </a:lnTo>
                  <a:lnTo>
                    <a:pt x="125120" y="-12730"/>
                  </a:lnTo>
                  <a:lnTo>
                    <a:pt x="123379" y="-24219"/>
                  </a:lnTo>
                  <a:lnTo>
                    <a:pt x="118157" y="-34875"/>
                  </a:lnTo>
                  <a:lnTo>
                    <a:pt x="109472" y="-43135"/>
                  </a:lnTo>
                  <a:lnTo>
                    <a:pt x="97316" y="-49016"/>
                  </a:lnTo>
                  <a:lnTo>
                    <a:pt x="81681" y="-52532"/>
                  </a:lnTo>
                  <a:lnTo>
                    <a:pt x="62560" y="-53701"/>
                  </a:lnTo>
                  <a:lnTo>
                    <a:pt x="52124" y="-53241"/>
                  </a:lnTo>
                  <a:lnTo>
                    <a:pt x="36898" y="-50399"/>
                  </a:lnTo>
                  <a:lnTo>
                    <a:pt x="24520" y="-44945"/>
                  </a:lnTo>
                  <a:lnTo>
                    <a:pt x="14991" y="-36862"/>
                  </a:lnTo>
                  <a:lnTo>
                    <a:pt x="8311" y="-26130"/>
                  </a:lnTo>
                  <a:lnTo>
                    <a:pt x="4483" y="-12730"/>
                  </a:lnTo>
                  <a:lnTo>
                    <a:pt x="41795" y="-12730"/>
                  </a:lnTo>
                  <a:lnTo>
                    <a:pt x="43764" y="-19753"/>
                  </a:lnTo>
                  <a:lnTo>
                    <a:pt x="51054" y="-23119"/>
                  </a:lnTo>
                  <a:lnTo>
                    <a:pt x="67249" y="-23062"/>
                  </a:lnTo>
                  <a:lnTo>
                    <a:pt x="82556" y="-19521"/>
                  </a:lnTo>
                  <a:lnTo>
                    <a:pt x="88366" y="-10495"/>
                  </a:lnTo>
                  <a:lnTo>
                    <a:pt x="88103" y="-8066"/>
                  </a:lnTo>
                  <a:lnTo>
                    <a:pt x="80975" y="0"/>
                  </a:lnTo>
                  <a:lnTo>
                    <a:pt x="88925" y="22333"/>
                  </a:lnTo>
                  <a:lnTo>
                    <a:pt x="88925" y="36075"/>
                  </a:lnTo>
                  <a:lnTo>
                    <a:pt x="87545" y="47266"/>
                  </a:lnTo>
                  <a:lnTo>
                    <a:pt x="81281" y="59314"/>
                  </a:lnTo>
                  <a:lnTo>
                    <a:pt x="70437" y="66855"/>
                  </a:lnTo>
                  <a:lnTo>
                    <a:pt x="55537" y="69463"/>
                  </a:lnTo>
                  <a:lnTo>
                    <a:pt x="55256" y="69462"/>
                  </a:lnTo>
                  <a:lnTo>
                    <a:pt x="41964" y="65116"/>
                  </a:lnTo>
                  <a:lnTo>
                    <a:pt x="36741" y="52077"/>
                  </a:lnTo>
                  <a:lnTo>
                    <a:pt x="41950" y="7706"/>
                  </a:lnTo>
                  <a:lnTo>
                    <a:pt x="27987" y="11883"/>
                  </a:lnTo>
                  <a:lnTo>
                    <a:pt x="16502" y="18046"/>
                  </a:lnTo>
                  <a:lnTo>
                    <a:pt x="7804" y="26670"/>
                  </a:lnTo>
                  <a:lnTo>
                    <a:pt x="2200" y="38228"/>
                  </a:lnTo>
                  <a:lnTo>
                    <a:pt x="0" y="53194"/>
                  </a:lnTo>
                  <a:close/>
                </a:path>
              </a:pathLst>
            </a:custGeom>
            <a:solidFill>
              <a:srgbClr val="111820"/>
            </a:solidFill>
          </p:spPr>
          <p:txBody>
            <a:bodyPr wrap="square" lIns="0" tIns="0" rIns="0" bIns="0" rtlCol="0">
              <a:noAutofit/>
            </a:bodyPr>
            <a:lstStyle/>
            <a:p>
              <a:endParaRPr/>
            </a:p>
          </p:txBody>
        </p:sp>
        <p:sp>
          <p:nvSpPr>
            <p:cNvPr id="80" name="object 14">
              <a:extLst>
                <a:ext uri="{FF2B5EF4-FFF2-40B4-BE49-F238E27FC236}">
                  <a16:creationId xmlns:a16="http://schemas.microsoft.com/office/drawing/2014/main" id="{DF8B5206-FA5D-4BB1-9AFC-BD2471CA4D53}"/>
                </a:ext>
              </a:extLst>
            </p:cNvPr>
            <p:cNvSpPr/>
            <p:nvPr/>
          </p:nvSpPr>
          <p:spPr>
            <a:xfrm>
              <a:off x="2306093" y="6079625"/>
              <a:ext cx="223987" cy="264628"/>
            </a:xfrm>
            <a:custGeom>
              <a:avLst/>
              <a:gdLst/>
              <a:ahLst/>
              <a:cxnLst/>
              <a:rect l="l" t="t" r="r" b="b"/>
              <a:pathLst>
                <a:path w="126519" h="150660">
                  <a:moveTo>
                    <a:pt x="31831" y="5441"/>
                  </a:moveTo>
                  <a:lnTo>
                    <a:pt x="20383" y="11953"/>
                  </a:lnTo>
                  <a:lnTo>
                    <a:pt x="11472" y="21001"/>
                  </a:lnTo>
                  <a:lnTo>
                    <a:pt x="5101" y="32590"/>
                  </a:lnTo>
                  <a:lnTo>
                    <a:pt x="1276" y="46725"/>
                  </a:lnTo>
                  <a:lnTo>
                    <a:pt x="0" y="63411"/>
                  </a:lnTo>
                  <a:lnTo>
                    <a:pt x="0" y="150660"/>
                  </a:lnTo>
                  <a:lnTo>
                    <a:pt x="37871" y="150660"/>
                  </a:lnTo>
                  <a:lnTo>
                    <a:pt x="37871" y="55841"/>
                  </a:lnTo>
                  <a:lnTo>
                    <a:pt x="39692" y="45508"/>
                  </a:lnTo>
                  <a:lnTo>
                    <a:pt x="48033" y="35983"/>
                  </a:lnTo>
                  <a:lnTo>
                    <a:pt x="63119" y="32829"/>
                  </a:lnTo>
                  <a:lnTo>
                    <a:pt x="74587" y="34434"/>
                  </a:lnTo>
                  <a:lnTo>
                    <a:pt x="84906" y="41996"/>
                  </a:lnTo>
                  <a:lnTo>
                    <a:pt x="88925" y="55841"/>
                  </a:lnTo>
                  <a:lnTo>
                    <a:pt x="88942" y="133188"/>
                  </a:lnTo>
                  <a:lnTo>
                    <a:pt x="93836" y="145768"/>
                  </a:lnTo>
                  <a:lnTo>
                    <a:pt x="107442" y="150660"/>
                  </a:lnTo>
                  <a:lnTo>
                    <a:pt x="126517" y="150660"/>
                  </a:lnTo>
                  <a:lnTo>
                    <a:pt x="126519" y="62327"/>
                  </a:lnTo>
                  <a:lnTo>
                    <a:pt x="125217" y="45762"/>
                  </a:lnTo>
                  <a:lnTo>
                    <a:pt x="121371" y="31759"/>
                  </a:lnTo>
                  <a:lnTo>
                    <a:pt x="114974" y="20313"/>
                  </a:lnTo>
                  <a:lnTo>
                    <a:pt x="106015" y="11419"/>
                  </a:lnTo>
                  <a:lnTo>
                    <a:pt x="94486" y="5072"/>
                  </a:lnTo>
                  <a:lnTo>
                    <a:pt x="80376" y="1267"/>
                  </a:lnTo>
                  <a:lnTo>
                    <a:pt x="63677" y="0"/>
                  </a:lnTo>
                  <a:lnTo>
                    <a:pt x="62319" y="7"/>
                  </a:lnTo>
                  <a:lnTo>
                    <a:pt x="45811" y="1460"/>
                  </a:lnTo>
                  <a:lnTo>
                    <a:pt x="31831" y="5441"/>
                  </a:lnTo>
                  <a:close/>
                </a:path>
              </a:pathLst>
            </a:custGeom>
            <a:solidFill>
              <a:srgbClr val="111820"/>
            </a:solidFill>
          </p:spPr>
          <p:txBody>
            <a:bodyPr wrap="square" lIns="0" tIns="0" rIns="0" bIns="0" rtlCol="0">
              <a:noAutofit/>
            </a:bodyPr>
            <a:lstStyle/>
            <a:p>
              <a:endParaRPr/>
            </a:p>
          </p:txBody>
        </p:sp>
        <p:sp>
          <p:nvSpPr>
            <p:cNvPr id="81" name="object 15">
              <a:extLst>
                <a:ext uri="{FF2B5EF4-FFF2-40B4-BE49-F238E27FC236}">
                  <a16:creationId xmlns:a16="http://schemas.microsoft.com/office/drawing/2014/main" id="{EC40C238-B1E0-40B5-9ABA-BBC12DF0A76A}"/>
                </a:ext>
              </a:extLst>
            </p:cNvPr>
            <p:cNvSpPr/>
            <p:nvPr/>
          </p:nvSpPr>
          <p:spPr>
            <a:xfrm>
              <a:off x="2557909" y="6079634"/>
              <a:ext cx="155596" cy="270515"/>
            </a:xfrm>
            <a:custGeom>
              <a:avLst/>
              <a:gdLst/>
              <a:ahLst/>
              <a:cxnLst/>
              <a:rect l="l" t="t" r="r" b="b"/>
              <a:pathLst>
                <a:path w="87888" h="154012">
                  <a:moveTo>
                    <a:pt x="79087" y="118053"/>
                  </a:moveTo>
                  <a:lnTo>
                    <a:pt x="67043" y="120637"/>
                  </a:lnTo>
                  <a:lnTo>
                    <a:pt x="67322" y="154012"/>
                  </a:lnTo>
                  <a:lnTo>
                    <a:pt x="68329" y="154008"/>
                  </a:lnTo>
                  <a:lnTo>
                    <a:pt x="83889" y="152674"/>
                  </a:lnTo>
                  <a:lnTo>
                    <a:pt x="87888" y="110349"/>
                  </a:lnTo>
                  <a:lnTo>
                    <a:pt x="79087" y="118053"/>
                  </a:lnTo>
                  <a:close/>
                </a:path>
                <a:path w="87888" h="154012">
                  <a:moveTo>
                    <a:pt x="53521" y="117395"/>
                  </a:moveTo>
                  <a:lnTo>
                    <a:pt x="44978" y="109069"/>
                  </a:lnTo>
                  <a:lnTo>
                    <a:pt x="39753" y="95647"/>
                  </a:lnTo>
                  <a:lnTo>
                    <a:pt x="37871" y="77152"/>
                  </a:lnTo>
                  <a:lnTo>
                    <a:pt x="37932" y="73214"/>
                  </a:lnTo>
                  <a:lnTo>
                    <a:pt x="40249" y="55574"/>
                  </a:lnTo>
                  <a:lnTo>
                    <a:pt x="45920" y="42946"/>
                  </a:lnTo>
                  <a:lnTo>
                    <a:pt x="54945" y="35353"/>
                  </a:lnTo>
                  <a:lnTo>
                    <a:pt x="67322" y="32816"/>
                  </a:lnTo>
                  <a:lnTo>
                    <a:pt x="68458" y="32834"/>
                  </a:lnTo>
                  <a:lnTo>
                    <a:pt x="80487" y="35837"/>
                  </a:lnTo>
                  <a:lnTo>
                    <a:pt x="89077" y="44022"/>
                  </a:lnTo>
                  <a:lnTo>
                    <a:pt x="94230" y="57413"/>
                  </a:lnTo>
                  <a:lnTo>
                    <a:pt x="95948" y="76034"/>
                  </a:lnTo>
                  <a:lnTo>
                    <a:pt x="95855" y="79856"/>
                  </a:lnTo>
                  <a:lnTo>
                    <a:pt x="93469" y="97593"/>
                  </a:lnTo>
                  <a:lnTo>
                    <a:pt x="87888" y="110349"/>
                  </a:lnTo>
                  <a:lnTo>
                    <a:pt x="83889" y="152674"/>
                  </a:lnTo>
                  <a:lnTo>
                    <a:pt x="97395" y="148963"/>
                  </a:lnTo>
                  <a:lnTo>
                    <a:pt x="108840" y="142882"/>
                  </a:lnTo>
                  <a:lnTo>
                    <a:pt x="118218" y="134437"/>
                  </a:lnTo>
                  <a:lnTo>
                    <a:pt x="125523" y="123636"/>
                  </a:lnTo>
                  <a:lnTo>
                    <a:pt x="130749" y="110483"/>
                  </a:lnTo>
                  <a:lnTo>
                    <a:pt x="133889" y="94987"/>
                  </a:lnTo>
                  <a:lnTo>
                    <a:pt x="134937" y="77152"/>
                  </a:lnTo>
                  <a:lnTo>
                    <a:pt x="134931" y="75668"/>
                  </a:lnTo>
                  <a:lnTo>
                    <a:pt x="133725" y="57880"/>
                  </a:lnTo>
                  <a:lnTo>
                    <a:pt x="130437" y="42485"/>
                  </a:lnTo>
                  <a:lnTo>
                    <a:pt x="125072" y="29476"/>
                  </a:lnTo>
                  <a:lnTo>
                    <a:pt x="117637" y="18847"/>
                  </a:lnTo>
                  <a:lnTo>
                    <a:pt x="108139" y="10592"/>
                  </a:lnTo>
                  <a:lnTo>
                    <a:pt x="96583" y="4703"/>
                  </a:lnTo>
                  <a:lnTo>
                    <a:pt x="82975" y="1174"/>
                  </a:lnTo>
                  <a:lnTo>
                    <a:pt x="67322" y="0"/>
                  </a:lnTo>
                  <a:lnTo>
                    <a:pt x="66280" y="4"/>
                  </a:lnTo>
                  <a:lnTo>
                    <a:pt x="50746" y="1331"/>
                  </a:lnTo>
                  <a:lnTo>
                    <a:pt x="37282" y="5021"/>
                  </a:lnTo>
                  <a:lnTo>
                    <a:pt x="25890" y="11081"/>
                  </a:lnTo>
                  <a:lnTo>
                    <a:pt x="16570" y="19517"/>
                  </a:lnTo>
                  <a:lnTo>
                    <a:pt x="9320" y="30335"/>
                  </a:lnTo>
                  <a:lnTo>
                    <a:pt x="4142" y="43543"/>
                  </a:lnTo>
                  <a:lnTo>
                    <a:pt x="1035" y="59146"/>
                  </a:lnTo>
                  <a:lnTo>
                    <a:pt x="0" y="77152"/>
                  </a:lnTo>
                  <a:lnTo>
                    <a:pt x="2" y="78013"/>
                  </a:lnTo>
                  <a:lnTo>
                    <a:pt x="1136" y="95772"/>
                  </a:lnTo>
                  <a:lnTo>
                    <a:pt x="4351" y="111185"/>
                  </a:lnTo>
                  <a:lnTo>
                    <a:pt x="9645" y="124244"/>
                  </a:lnTo>
                  <a:lnTo>
                    <a:pt x="17020" y="134944"/>
                  </a:lnTo>
                  <a:lnTo>
                    <a:pt x="26476" y="143277"/>
                  </a:lnTo>
                  <a:lnTo>
                    <a:pt x="38011" y="149237"/>
                  </a:lnTo>
                  <a:lnTo>
                    <a:pt x="51626" y="152817"/>
                  </a:lnTo>
                  <a:lnTo>
                    <a:pt x="67322" y="154012"/>
                  </a:lnTo>
                  <a:lnTo>
                    <a:pt x="67043" y="120637"/>
                  </a:lnTo>
                  <a:lnTo>
                    <a:pt x="65359" y="120598"/>
                  </a:lnTo>
                  <a:lnTo>
                    <a:pt x="53521" y="117395"/>
                  </a:lnTo>
                  <a:close/>
                </a:path>
              </a:pathLst>
            </a:custGeom>
            <a:solidFill>
              <a:srgbClr val="111820"/>
            </a:solidFill>
          </p:spPr>
          <p:txBody>
            <a:bodyPr wrap="square" lIns="0" tIns="0" rIns="0" bIns="0" rtlCol="0">
              <a:noAutofit/>
            </a:bodyPr>
            <a:lstStyle/>
            <a:p>
              <a:endParaRPr/>
            </a:p>
          </p:txBody>
        </p:sp>
        <p:sp>
          <p:nvSpPr>
            <p:cNvPr id="82" name="object 13">
              <a:extLst>
                <a:ext uri="{FF2B5EF4-FFF2-40B4-BE49-F238E27FC236}">
                  <a16:creationId xmlns:a16="http://schemas.microsoft.com/office/drawing/2014/main" id="{D9C16C86-F794-47EB-82F3-0850B9E1F3E4}"/>
                </a:ext>
              </a:extLst>
            </p:cNvPr>
            <p:cNvSpPr/>
            <p:nvPr/>
          </p:nvSpPr>
          <p:spPr>
            <a:xfrm>
              <a:off x="2826616" y="6079634"/>
              <a:ext cx="155604" cy="270515"/>
            </a:xfrm>
            <a:custGeom>
              <a:avLst/>
              <a:gdLst/>
              <a:ahLst/>
              <a:cxnLst/>
              <a:rect l="l" t="t" r="r" b="b"/>
              <a:pathLst>
                <a:path w="87893" h="154012">
                  <a:moveTo>
                    <a:pt x="79090" y="118053"/>
                  </a:moveTo>
                  <a:lnTo>
                    <a:pt x="67043" y="120637"/>
                  </a:lnTo>
                  <a:lnTo>
                    <a:pt x="67322" y="154012"/>
                  </a:lnTo>
                  <a:lnTo>
                    <a:pt x="68329" y="154008"/>
                  </a:lnTo>
                  <a:lnTo>
                    <a:pt x="83889" y="152674"/>
                  </a:lnTo>
                  <a:lnTo>
                    <a:pt x="87893" y="110346"/>
                  </a:lnTo>
                  <a:lnTo>
                    <a:pt x="79090" y="118053"/>
                  </a:lnTo>
                  <a:close/>
                </a:path>
                <a:path w="87893" h="154012">
                  <a:moveTo>
                    <a:pt x="53521" y="117395"/>
                  </a:moveTo>
                  <a:lnTo>
                    <a:pt x="44978" y="109069"/>
                  </a:lnTo>
                  <a:lnTo>
                    <a:pt x="39753" y="95647"/>
                  </a:lnTo>
                  <a:lnTo>
                    <a:pt x="37871" y="77152"/>
                  </a:lnTo>
                  <a:lnTo>
                    <a:pt x="37932" y="73214"/>
                  </a:lnTo>
                  <a:lnTo>
                    <a:pt x="40249" y="55574"/>
                  </a:lnTo>
                  <a:lnTo>
                    <a:pt x="45920" y="42946"/>
                  </a:lnTo>
                  <a:lnTo>
                    <a:pt x="54945" y="35353"/>
                  </a:lnTo>
                  <a:lnTo>
                    <a:pt x="67322" y="32816"/>
                  </a:lnTo>
                  <a:lnTo>
                    <a:pt x="68451" y="32833"/>
                  </a:lnTo>
                  <a:lnTo>
                    <a:pt x="80480" y="35835"/>
                  </a:lnTo>
                  <a:lnTo>
                    <a:pt x="89069" y="44020"/>
                  </a:lnTo>
                  <a:lnTo>
                    <a:pt x="94219" y="57411"/>
                  </a:lnTo>
                  <a:lnTo>
                    <a:pt x="95935" y="76034"/>
                  </a:lnTo>
                  <a:lnTo>
                    <a:pt x="95846" y="79846"/>
                  </a:lnTo>
                  <a:lnTo>
                    <a:pt x="93472" y="97587"/>
                  </a:lnTo>
                  <a:lnTo>
                    <a:pt x="87893" y="110346"/>
                  </a:lnTo>
                  <a:lnTo>
                    <a:pt x="83889" y="152674"/>
                  </a:lnTo>
                  <a:lnTo>
                    <a:pt x="97395" y="148963"/>
                  </a:lnTo>
                  <a:lnTo>
                    <a:pt x="108840" y="142882"/>
                  </a:lnTo>
                  <a:lnTo>
                    <a:pt x="118218" y="134437"/>
                  </a:lnTo>
                  <a:lnTo>
                    <a:pt x="125523" y="123636"/>
                  </a:lnTo>
                  <a:lnTo>
                    <a:pt x="130749" y="110483"/>
                  </a:lnTo>
                  <a:lnTo>
                    <a:pt x="133889" y="94987"/>
                  </a:lnTo>
                  <a:lnTo>
                    <a:pt x="134937" y="77152"/>
                  </a:lnTo>
                  <a:lnTo>
                    <a:pt x="134931" y="75668"/>
                  </a:lnTo>
                  <a:lnTo>
                    <a:pt x="133725" y="57880"/>
                  </a:lnTo>
                  <a:lnTo>
                    <a:pt x="130437" y="42485"/>
                  </a:lnTo>
                  <a:lnTo>
                    <a:pt x="125072" y="29476"/>
                  </a:lnTo>
                  <a:lnTo>
                    <a:pt x="117637" y="18847"/>
                  </a:lnTo>
                  <a:lnTo>
                    <a:pt x="108139" y="10592"/>
                  </a:lnTo>
                  <a:lnTo>
                    <a:pt x="96583" y="4703"/>
                  </a:lnTo>
                  <a:lnTo>
                    <a:pt x="82975" y="1174"/>
                  </a:lnTo>
                  <a:lnTo>
                    <a:pt x="67322" y="0"/>
                  </a:lnTo>
                  <a:lnTo>
                    <a:pt x="66280" y="4"/>
                  </a:lnTo>
                  <a:lnTo>
                    <a:pt x="50746" y="1331"/>
                  </a:lnTo>
                  <a:lnTo>
                    <a:pt x="37282" y="5021"/>
                  </a:lnTo>
                  <a:lnTo>
                    <a:pt x="25890" y="11081"/>
                  </a:lnTo>
                  <a:lnTo>
                    <a:pt x="16570" y="19517"/>
                  </a:lnTo>
                  <a:lnTo>
                    <a:pt x="9320" y="30335"/>
                  </a:lnTo>
                  <a:lnTo>
                    <a:pt x="4142" y="43543"/>
                  </a:lnTo>
                  <a:lnTo>
                    <a:pt x="1035" y="59146"/>
                  </a:lnTo>
                  <a:lnTo>
                    <a:pt x="0" y="77152"/>
                  </a:lnTo>
                  <a:lnTo>
                    <a:pt x="2" y="78013"/>
                  </a:lnTo>
                  <a:lnTo>
                    <a:pt x="1136" y="95772"/>
                  </a:lnTo>
                  <a:lnTo>
                    <a:pt x="4351" y="111185"/>
                  </a:lnTo>
                  <a:lnTo>
                    <a:pt x="9645" y="124244"/>
                  </a:lnTo>
                  <a:lnTo>
                    <a:pt x="17020" y="134944"/>
                  </a:lnTo>
                  <a:lnTo>
                    <a:pt x="26476" y="143277"/>
                  </a:lnTo>
                  <a:lnTo>
                    <a:pt x="38011" y="149237"/>
                  </a:lnTo>
                  <a:lnTo>
                    <a:pt x="51626" y="152817"/>
                  </a:lnTo>
                  <a:lnTo>
                    <a:pt x="67322" y="154012"/>
                  </a:lnTo>
                  <a:lnTo>
                    <a:pt x="67043" y="120637"/>
                  </a:lnTo>
                  <a:lnTo>
                    <a:pt x="65359" y="120598"/>
                  </a:lnTo>
                  <a:lnTo>
                    <a:pt x="53521" y="117395"/>
                  </a:lnTo>
                  <a:close/>
                </a:path>
              </a:pathLst>
            </a:custGeom>
            <a:solidFill>
              <a:srgbClr val="111820"/>
            </a:solidFill>
          </p:spPr>
          <p:txBody>
            <a:bodyPr wrap="square" lIns="0" tIns="0" rIns="0" bIns="0" rtlCol="0">
              <a:noAutofit/>
            </a:bodyPr>
            <a:lstStyle/>
            <a:p>
              <a:endParaRPr/>
            </a:p>
          </p:txBody>
        </p:sp>
        <p:sp>
          <p:nvSpPr>
            <p:cNvPr id="83" name="object 12">
              <a:extLst>
                <a:ext uri="{FF2B5EF4-FFF2-40B4-BE49-F238E27FC236}">
                  <a16:creationId xmlns:a16="http://schemas.microsoft.com/office/drawing/2014/main" id="{E8F34D2A-9F2A-4478-904D-7962E19880EB}"/>
                </a:ext>
              </a:extLst>
            </p:cNvPr>
            <p:cNvSpPr/>
            <p:nvPr/>
          </p:nvSpPr>
          <p:spPr>
            <a:xfrm>
              <a:off x="3097319" y="6079625"/>
              <a:ext cx="223987" cy="264628"/>
            </a:xfrm>
            <a:custGeom>
              <a:avLst/>
              <a:gdLst/>
              <a:ahLst/>
              <a:cxnLst/>
              <a:rect l="l" t="t" r="r" b="b"/>
              <a:pathLst>
                <a:path w="126519" h="150660">
                  <a:moveTo>
                    <a:pt x="31837" y="5441"/>
                  </a:moveTo>
                  <a:lnTo>
                    <a:pt x="20388" y="11953"/>
                  </a:lnTo>
                  <a:lnTo>
                    <a:pt x="11476" y="21001"/>
                  </a:lnTo>
                  <a:lnTo>
                    <a:pt x="5103" y="32590"/>
                  </a:lnTo>
                  <a:lnTo>
                    <a:pt x="1276" y="46725"/>
                  </a:lnTo>
                  <a:lnTo>
                    <a:pt x="0" y="63411"/>
                  </a:lnTo>
                  <a:lnTo>
                    <a:pt x="0" y="150660"/>
                  </a:lnTo>
                  <a:lnTo>
                    <a:pt x="37871" y="150660"/>
                  </a:lnTo>
                  <a:lnTo>
                    <a:pt x="37871" y="55841"/>
                  </a:lnTo>
                  <a:lnTo>
                    <a:pt x="39692" y="45508"/>
                  </a:lnTo>
                  <a:lnTo>
                    <a:pt x="48033" y="35983"/>
                  </a:lnTo>
                  <a:lnTo>
                    <a:pt x="63119" y="32829"/>
                  </a:lnTo>
                  <a:lnTo>
                    <a:pt x="74587" y="34434"/>
                  </a:lnTo>
                  <a:lnTo>
                    <a:pt x="84906" y="41996"/>
                  </a:lnTo>
                  <a:lnTo>
                    <a:pt x="88925" y="55841"/>
                  </a:lnTo>
                  <a:lnTo>
                    <a:pt x="88942" y="133188"/>
                  </a:lnTo>
                  <a:lnTo>
                    <a:pt x="93836" y="145768"/>
                  </a:lnTo>
                  <a:lnTo>
                    <a:pt x="107442" y="150660"/>
                  </a:lnTo>
                  <a:lnTo>
                    <a:pt x="126517" y="150660"/>
                  </a:lnTo>
                  <a:lnTo>
                    <a:pt x="126519" y="62327"/>
                  </a:lnTo>
                  <a:lnTo>
                    <a:pt x="125217" y="45762"/>
                  </a:lnTo>
                  <a:lnTo>
                    <a:pt x="121374" y="31759"/>
                  </a:lnTo>
                  <a:lnTo>
                    <a:pt x="114978" y="20313"/>
                  </a:lnTo>
                  <a:lnTo>
                    <a:pt x="106020" y="11419"/>
                  </a:lnTo>
                  <a:lnTo>
                    <a:pt x="94491" y="5072"/>
                  </a:lnTo>
                  <a:lnTo>
                    <a:pt x="80380" y="1267"/>
                  </a:lnTo>
                  <a:lnTo>
                    <a:pt x="63677" y="0"/>
                  </a:lnTo>
                  <a:lnTo>
                    <a:pt x="62319" y="7"/>
                  </a:lnTo>
                  <a:lnTo>
                    <a:pt x="45815" y="1460"/>
                  </a:lnTo>
                  <a:lnTo>
                    <a:pt x="31837" y="5441"/>
                  </a:lnTo>
                  <a:close/>
                </a:path>
              </a:pathLst>
            </a:custGeom>
            <a:solidFill>
              <a:srgbClr val="111820"/>
            </a:solidFill>
          </p:spPr>
          <p:txBody>
            <a:bodyPr wrap="square" lIns="0" tIns="0" rIns="0" bIns="0" rtlCol="0">
              <a:noAutofit/>
            </a:bodyPr>
            <a:lstStyle/>
            <a:p>
              <a:endParaRPr/>
            </a:p>
          </p:txBody>
        </p:sp>
        <p:sp>
          <p:nvSpPr>
            <p:cNvPr id="84" name="object 9">
              <a:extLst>
                <a:ext uri="{FF2B5EF4-FFF2-40B4-BE49-F238E27FC236}">
                  <a16:creationId xmlns:a16="http://schemas.microsoft.com/office/drawing/2014/main" id="{7A0A0F24-0116-4945-B557-7B4C7C670EA9}"/>
                </a:ext>
              </a:extLst>
            </p:cNvPr>
            <p:cNvSpPr/>
            <p:nvPr/>
          </p:nvSpPr>
          <p:spPr>
            <a:xfrm>
              <a:off x="3469333" y="6009180"/>
              <a:ext cx="69026" cy="335072"/>
            </a:xfrm>
            <a:custGeom>
              <a:avLst/>
              <a:gdLst/>
              <a:ahLst/>
              <a:cxnLst/>
              <a:rect l="l" t="t" r="r" b="b"/>
              <a:pathLst>
                <a:path w="38989" h="190766">
                  <a:moveTo>
                    <a:pt x="0" y="20472"/>
                  </a:moveTo>
                  <a:lnTo>
                    <a:pt x="0" y="190766"/>
                  </a:lnTo>
                  <a:lnTo>
                    <a:pt x="38989" y="190766"/>
                  </a:lnTo>
                  <a:lnTo>
                    <a:pt x="38989" y="0"/>
                  </a:lnTo>
                  <a:lnTo>
                    <a:pt x="19634" y="0"/>
                  </a:lnTo>
                  <a:lnTo>
                    <a:pt x="15719" y="229"/>
                  </a:lnTo>
                  <a:lnTo>
                    <a:pt x="3904" y="6320"/>
                  </a:lnTo>
                  <a:lnTo>
                    <a:pt x="0" y="20472"/>
                  </a:lnTo>
                  <a:close/>
                </a:path>
              </a:pathLst>
            </a:custGeom>
            <a:solidFill>
              <a:srgbClr val="111820"/>
            </a:solidFill>
          </p:spPr>
          <p:txBody>
            <a:bodyPr wrap="square" lIns="0" tIns="0" rIns="0" bIns="0" rtlCol="0">
              <a:noAutofit/>
            </a:bodyPr>
            <a:lstStyle/>
            <a:p>
              <a:endParaRPr/>
            </a:p>
          </p:txBody>
        </p:sp>
        <p:sp>
          <p:nvSpPr>
            <p:cNvPr id="85" name="object 10">
              <a:extLst>
                <a:ext uri="{FF2B5EF4-FFF2-40B4-BE49-F238E27FC236}">
                  <a16:creationId xmlns:a16="http://schemas.microsoft.com/office/drawing/2014/main" id="{FE9A6AC5-EB4A-48EC-A15F-3FB93BDA1DDB}"/>
                </a:ext>
              </a:extLst>
            </p:cNvPr>
            <p:cNvSpPr/>
            <p:nvPr/>
          </p:nvSpPr>
          <p:spPr>
            <a:xfrm>
              <a:off x="3572640" y="6083582"/>
              <a:ext cx="144525" cy="260679"/>
            </a:xfrm>
            <a:custGeom>
              <a:avLst/>
              <a:gdLst/>
              <a:ahLst/>
              <a:cxnLst/>
              <a:rect l="l" t="t" r="r" b="b"/>
              <a:pathLst>
                <a:path w="81635" h="148412">
                  <a:moveTo>
                    <a:pt x="37871" y="148412"/>
                  </a:moveTo>
                  <a:lnTo>
                    <a:pt x="37871" y="71246"/>
                  </a:lnTo>
                  <a:lnTo>
                    <a:pt x="38608" y="62038"/>
                  </a:lnTo>
                  <a:lnTo>
                    <a:pt x="43787" y="49110"/>
                  </a:lnTo>
                  <a:lnTo>
                    <a:pt x="53921" y="41325"/>
                  </a:lnTo>
                  <a:lnTo>
                    <a:pt x="69011" y="38722"/>
                  </a:lnTo>
                  <a:lnTo>
                    <a:pt x="81635" y="38722"/>
                  </a:lnTo>
                  <a:lnTo>
                    <a:pt x="81635" y="0"/>
                  </a:lnTo>
                  <a:lnTo>
                    <a:pt x="71840" y="66"/>
                  </a:lnTo>
                  <a:lnTo>
                    <a:pt x="55381" y="1646"/>
                  </a:lnTo>
                  <a:lnTo>
                    <a:pt x="41053" y="5332"/>
                  </a:lnTo>
                  <a:lnTo>
                    <a:pt x="28859" y="11126"/>
                  </a:lnTo>
                  <a:lnTo>
                    <a:pt x="18803" y="19031"/>
                  </a:lnTo>
                  <a:lnTo>
                    <a:pt x="10885" y="29050"/>
                  </a:lnTo>
                  <a:lnTo>
                    <a:pt x="5110" y="41185"/>
                  </a:lnTo>
                  <a:lnTo>
                    <a:pt x="1481" y="55440"/>
                  </a:lnTo>
                  <a:lnTo>
                    <a:pt x="0" y="71818"/>
                  </a:lnTo>
                  <a:lnTo>
                    <a:pt x="0" y="148412"/>
                  </a:lnTo>
                  <a:lnTo>
                    <a:pt x="37871" y="148412"/>
                  </a:lnTo>
                  <a:close/>
                </a:path>
              </a:pathLst>
            </a:custGeom>
            <a:solidFill>
              <a:srgbClr val="111820"/>
            </a:solidFill>
          </p:spPr>
          <p:txBody>
            <a:bodyPr wrap="square" lIns="0" tIns="0" rIns="0" bIns="0" rtlCol="0">
              <a:noAutofit/>
            </a:bodyPr>
            <a:lstStyle/>
            <a:p>
              <a:endParaRPr/>
            </a:p>
          </p:txBody>
        </p:sp>
        <p:sp>
          <p:nvSpPr>
            <p:cNvPr id="86" name="object 11">
              <a:extLst>
                <a:ext uri="{FF2B5EF4-FFF2-40B4-BE49-F238E27FC236}">
                  <a16:creationId xmlns:a16="http://schemas.microsoft.com/office/drawing/2014/main" id="{39272BB8-25EC-4DFE-B146-94DC91EE8F6A}"/>
                </a:ext>
              </a:extLst>
            </p:cNvPr>
            <p:cNvSpPr/>
            <p:nvPr/>
          </p:nvSpPr>
          <p:spPr>
            <a:xfrm>
              <a:off x="3742015" y="6173948"/>
              <a:ext cx="157431" cy="185794"/>
            </a:xfrm>
            <a:custGeom>
              <a:avLst/>
              <a:gdLst/>
              <a:ahLst/>
              <a:cxnLst/>
              <a:rect l="l" t="t" r="r" b="b"/>
              <a:pathLst>
                <a:path w="88925" h="105778">
                  <a:moveTo>
                    <a:pt x="36753" y="52077"/>
                  </a:moveTo>
                  <a:lnTo>
                    <a:pt x="37402" y="46859"/>
                  </a:lnTo>
                  <a:lnTo>
                    <a:pt x="44461" y="36967"/>
                  </a:lnTo>
                  <a:lnTo>
                    <a:pt x="59194" y="31312"/>
                  </a:lnTo>
                  <a:lnTo>
                    <a:pt x="65084" y="30002"/>
                  </a:lnTo>
                  <a:lnTo>
                    <a:pt x="77595" y="26505"/>
                  </a:lnTo>
                  <a:lnTo>
                    <a:pt x="88925" y="22333"/>
                  </a:lnTo>
                  <a:lnTo>
                    <a:pt x="80980" y="0"/>
                  </a:lnTo>
                  <a:lnTo>
                    <a:pt x="64236" y="4376"/>
                  </a:lnTo>
                  <a:lnTo>
                    <a:pt x="58082" y="5043"/>
                  </a:lnTo>
                  <a:lnTo>
                    <a:pt x="41950" y="7706"/>
                  </a:lnTo>
                  <a:lnTo>
                    <a:pt x="36753" y="52077"/>
                  </a:lnTo>
                  <a:close/>
                </a:path>
                <a:path w="88925" h="105778">
                  <a:moveTo>
                    <a:pt x="0" y="53194"/>
                  </a:moveTo>
                  <a:lnTo>
                    <a:pt x="2960" y="71212"/>
                  </a:lnTo>
                  <a:lnTo>
                    <a:pt x="9103" y="82365"/>
                  </a:lnTo>
                  <a:lnTo>
                    <a:pt x="18244" y="90872"/>
                  </a:lnTo>
                  <a:lnTo>
                    <a:pt x="30047" y="96657"/>
                  </a:lnTo>
                  <a:lnTo>
                    <a:pt x="44181" y="99646"/>
                  </a:lnTo>
                  <a:lnTo>
                    <a:pt x="61368" y="99688"/>
                  </a:lnTo>
                  <a:lnTo>
                    <a:pt x="77336" y="97427"/>
                  </a:lnTo>
                  <a:lnTo>
                    <a:pt x="91279" y="93178"/>
                  </a:lnTo>
                  <a:lnTo>
                    <a:pt x="103041" y="86817"/>
                  </a:lnTo>
                  <a:lnTo>
                    <a:pt x="112464" y="78219"/>
                  </a:lnTo>
                  <a:lnTo>
                    <a:pt x="119390" y="67260"/>
                  </a:lnTo>
                  <a:lnTo>
                    <a:pt x="123661" y="53817"/>
                  </a:lnTo>
                  <a:lnTo>
                    <a:pt x="125120" y="37764"/>
                  </a:lnTo>
                  <a:lnTo>
                    <a:pt x="125120" y="-12730"/>
                  </a:lnTo>
                  <a:lnTo>
                    <a:pt x="123375" y="-24219"/>
                  </a:lnTo>
                  <a:lnTo>
                    <a:pt x="118151" y="-34875"/>
                  </a:lnTo>
                  <a:lnTo>
                    <a:pt x="109467" y="-43135"/>
                  </a:lnTo>
                  <a:lnTo>
                    <a:pt x="97313" y="-49016"/>
                  </a:lnTo>
                  <a:lnTo>
                    <a:pt x="81680" y="-52532"/>
                  </a:lnTo>
                  <a:lnTo>
                    <a:pt x="62560" y="-53701"/>
                  </a:lnTo>
                  <a:lnTo>
                    <a:pt x="52124" y="-53241"/>
                  </a:lnTo>
                  <a:lnTo>
                    <a:pt x="36898" y="-50399"/>
                  </a:lnTo>
                  <a:lnTo>
                    <a:pt x="24520" y="-44945"/>
                  </a:lnTo>
                  <a:lnTo>
                    <a:pt x="14991" y="-36862"/>
                  </a:lnTo>
                  <a:lnTo>
                    <a:pt x="8311" y="-26130"/>
                  </a:lnTo>
                  <a:lnTo>
                    <a:pt x="4483" y="-12730"/>
                  </a:lnTo>
                  <a:lnTo>
                    <a:pt x="41795" y="-12730"/>
                  </a:lnTo>
                  <a:lnTo>
                    <a:pt x="43764" y="-19753"/>
                  </a:lnTo>
                  <a:lnTo>
                    <a:pt x="51054" y="-23119"/>
                  </a:lnTo>
                  <a:lnTo>
                    <a:pt x="67251" y="-23062"/>
                  </a:lnTo>
                  <a:lnTo>
                    <a:pt x="82560" y="-19521"/>
                  </a:lnTo>
                  <a:lnTo>
                    <a:pt x="88366" y="-10495"/>
                  </a:lnTo>
                  <a:lnTo>
                    <a:pt x="88103" y="-8066"/>
                  </a:lnTo>
                  <a:lnTo>
                    <a:pt x="80980" y="0"/>
                  </a:lnTo>
                  <a:lnTo>
                    <a:pt x="88925" y="22333"/>
                  </a:lnTo>
                  <a:lnTo>
                    <a:pt x="88925" y="36075"/>
                  </a:lnTo>
                  <a:lnTo>
                    <a:pt x="87545" y="47266"/>
                  </a:lnTo>
                  <a:lnTo>
                    <a:pt x="81281" y="59314"/>
                  </a:lnTo>
                  <a:lnTo>
                    <a:pt x="70437" y="66855"/>
                  </a:lnTo>
                  <a:lnTo>
                    <a:pt x="55537" y="69463"/>
                  </a:lnTo>
                  <a:lnTo>
                    <a:pt x="55269" y="69462"/>
                  </a:lnTo>
                  <a:lnTo>
                    <a:pt x="41973" y="65119"/>
                  </a:lnTo>
                  <a:lnTo>
                    <a:pt x="36753" y="52077"/>
                  </a:lnTo>
                  <a:lnTo>
                    <a:pt x="41950" y="7706"/>
                  </a:lnTo>
                  <a:lnTo>
                    <a:pt x="27987" y="11883"/>
                  </a:lnTo>
                  <a:lnTo>
                    <a:pt x="16502" y="18046"/>
                  </a:lnTo>
                  <a:lnTo>
                    <a:pt x="7804" y="26670"/>
                  </a:lnTo>
                  <a:lnTo>
                    <a:pt x="2200" y="38228"/>
                  </a:lnTo>
                  <a:lnTo>
                    <a:pt x="0" y="53194"/>
                  </a:lnTo>
                  <a:close/>
                </a:path>
              </a:pathLst>
            </a:custGeom>
            <a:solidFill>
              <a:srgbClr val="111820"/>
            </a:solidFill>
          </p:spPr>
          <p:txBody>
            <a:bodyPr wrap="square" lIns="0" tIns="0" rIns="0" bIns="0" rtlCol="0">
              <a:noAutofit/>
            </a:bodyPr>
            <a:lstStyle/>
            <a:p>
              <a:endParaRPr/>
            </a:p>
          </p:txBody>
        </p:sp>
        <p:sp>
          <p:nvSpPr>
            <p:cNvPr id="87" name="object 8">
              <a:extLst>
                <a:ext uri="{FF2B5EF4-FFF2-40B4-BE49-F238E27FC236}">
                  <a16:creationId xmlns:a16="http://schemas.microsoft.com/office/drawing/2014/main" id="{4800FA93-6AD1-4852-9638-CA14BA76AD11}"/>
                </a:ext>
              </a:extLst>
            </p:cNvPr>
            <p:cNvSpPr/>
            <p:nvPr/>
          </p:nvSpPr>
          <p:spPr>
            <a:xfrm>
              <a:off x="3995328" y="6079625"/>
              <a:ext cx="223987" cy="264628"/>
            </a:xfrm>
            <a:custGeom>
              <a:avLst/>
              <a:gdLst/>
              <a:ahLst/>
              <a:cxnLst/>
              <a:rect l="l" t="t" r="r" b="b"/>
              <a:pathLst>
                <a:path w="126519" h="150660">
                  <a:moveTo>
                    <a:pt x="31837" y="5441"/>
                  </a:moveTo>
                  <a:lnTo>
                    <a:pt x="20388" y="11953"/>
                  </a:lnTo>
                  <a:lnTo>
                    <a:pt x="11476" y="21001"/>
                  </a:lnTo>
                  <a:lnTo>
                    <a:pt x="5103" y="32590"/>
                  </a:lnTo>
                  <a:lnTo>
                    <a:pt x="1276" y="46725"/>
                  </a:lnTo>
                  <a:lnTo>
                    <a:pt x="0" y="63411"/>
                  </a:lnTo>
                  <a:lnTo>
                    <a:pt x="0" y="150660"/>
                  </a:lnTo>
                  <a:lnTo>
                    <a:pt x="37871" y="150660"/>
                  </a:lnTo>
                  <a:lnTo>
                    <a:pt x="37871" y="55841"/>
                  </a:lnTo>
                  <a:lnTo>
                    <a:pt x="39692" y="45508"/>
                  </a:lnTo>
                  <a:lnTo>
                    <a:pt x="48033" y="35983"/>
                  </a:lnTo>
                  <a:lnTo>
                    <a:pt x="63119" y="32829"/>
                  </a:lnTo>
                  <a:lnTo>
                    <a:pt x="74587" y="34434"/>
                  </a:lnTo>
                  <a:lnTo>
                    <a:pt x="84906" y="41996"/>
                  </a:lnTo>
                  <a:lnTo>
                    <a:pt x="88925" y="55841"/>
                  </a:lnTo>
                  <a:lnTo>
                    <a:pt x="88942" y="133188"/>
                  </a:lnTo>
                  <a:lnTo>
                    <a:pt x="93836" y="145768"/>
                  </a:lnTo>
                  <a:lnTo>
                    <a:pt x="107442" y="150660"/>
                  </a:lnTo>
                  <a:lnTo>
                    <a:pt x="126517" y="150660"/>
                  </a:lnTo>
                  <a:lnTo>
                    <a:pt x="126519" y="62327"/>
                  </a:lnTo>
                  <a:lnTo>
                    <a:pt x="125217" y="45762"/>
                  </a:lnTo>
                  <a:lnTo>
                    <a:pt x="121374" y="31759"/>
                  </a:lnTo>
                  <a:lnTo>
                    <a:pt x="114978" y="20313"/>
                  </a:lnTo>
                  <a:lnTo>
                    <a:pt x="106020" y="11419"/>
                  </a:lnTo>
                  <a:lnTo>
                    <a:pt x="94491" y="5072"/>
                  </a:lnTo>
                  <a:lnTo>
                    <a:pt x="80380" y="1267"/>
                  </a:lnTo>
                  <a:lnTo>
                    <a:pt x="63677" y="0"/>
                  </a:lnTo>
                  <a:lnTo>
                    <a:pt x="62319" y="7"/>
                  </a:lnTo>
                  <a:lnTo>
                    <a:pt x="45815" y="1460"/>
                  </a:lnTo>
                  <a:lnTo>
                    <a:pt x="31837" y="5441"/>
                  </a:lnTo>
                  <a:close/>
                </a:path>
              </a:pathLst>
            </a:custGeom>
            <a:solidFill>
              <a:srgbClr val="111820"/>
            </a:solidFill>
          </p:spPr>
          <p:txBody>
            <a:bodyPr wrap="square" lIns="0" tIns="0" rIns="0" bIns="0" rtlCol="0">
              <a:noAutofit/>
            </a:bodyPr>
            <a:lstStyle/>
            <a:p>
              <a:endParaRPr/>
            </a:p>
          </p:txBody>
        </p:sp>
        <p:sp>
          <p:nvSpPr>
            <p:cNvPr id="88" name="object 6">
              <a:extLst>
                <a:ext uri="{FF2B5EF4-FFF2-40B4-BE49-F238E27FC236}">
                  <a16:creationId xmlns:a16="http://schemas.microsoft.com/office/drawing/2014/main" id="{61CCE19C-1D15-40EB-895A-43AD9CFD9261}"/>
                </a:ext>
              </a:extLst>
            </p:cNvPr>
            <p:cNvSpPr/>
            <p:nvPr/>
          </p:nvSpPr>
          <p:spPr>
            <a:xfrm>
              <a:off x="4368338" y="6009173"/>
              <a:ext cx="277630" cy="335072"/>
            </a:xfrm>
            <a:custGeom>
              <a:avLst/>
              <a:gdLst/>
              <a:ahLst/>
              <a:cxnLst/>
              <a:rect l="l" t="t" r="r" b="b"/>
              <a:pathLst>
                <a:path w="156819" h="190766">
                  <a:moveTo>
                    <a:pt x="156819" y="0"/>
                  </a:moveTo>
                  <a:lnTo>
                    <a:pt x="118389" y="0"/>
                  </a:lnTo>
                  <a:lnTo>
                    <a:pt x="118389" y="131013"/>
                  </a:lnTo>
                  <a:lnTo>
                    <a:pt x="40678" y="0"/>
                  </a:lnTo>
                  <a:lnTo>
                    <a:pt x="19634" y="0"/>
                  </a:lnTo>
                  <a:lnTo>
                    <a:pt x="16285" y="303"/>
                  </a:lnTo>
                  <a:lnTo>
                    <a:pt x="4651" y="7356"/>
                  </a:lnTo>
                  <a:lnTo>
                    <a:pt x="0" y="20472"/>
                  </a:lnTo>
                  <a:lnTo>
                    <a:pt x="0" y="190766"/>
                  </a:lnTo>
                  <a:lnTo>
                    <a:pt x="38430" y="190766"/>
                  </a:lnTo>
                  <a:lnTo>
                    <a:pt x="38430" y="59753"/>
                  </a:lnTo>
                  <a:lnTo>
                    <a:pt x="116141" y="190766"/>
                  </a:lnTo>
                  <a:lnTo>
                    <a:pt x="156819" y="190766"/>
                  </a:lnTo>
                  <a:lnTo>
                    <a:pt x="156819" y="0"/>
                  </a:lnTo>
                  <a:close/>
                </a:path>
              </a:pathLst>
            </a:custGeom>
            <a:solidFill>
              <a:srgbClr val="111820"/>
            </a:solidFill>
          </p:spPr>
          <p:txBody>
            <a:bodyPr wrap="square" lIns="0" tIns="0" rIns="0" bIns="0" rtlCol="0">
              <a:noAutofit/>
            </a:bodyPr>
            <a:lstStyle/>
            <a:p>
              <a:endParaRPr/>
            </a:p>
          </p:txBody>
        </p:sp>
        <p:sp>
          <p:nvSpPr>
            <p:cNvPr id="89" name="object 7">
              <a:extLst>
                <a:ext uri="{FF2B5EF4-FFF2-40B4-BE49-F238E27FC236}">
                  <a16:creationId xmlns:a16="http://schemas.microsoft.com/office/drawing/2014/main" id="{5D5A5788-BE4A-40B1-9344-149647552369}"/>
                </a:ext>
              </a:extLst>
            </p:cNvPr>
            <p:cNvSpPr/>
            <p:nvPr/>
          </p:nvSpPr>
          <p:spPr>
            <a:xfrm>
              <a:off x="4670321" y="6079634"/>
              <a:ext cx="155610" cy="270515"/>
            </a:xfrm>
            <a:custGeom>
              <a:avLst/>
              <a:gdLst/>
              <a:ahLst/>
              <a:cxnLst/>
              <a:rect l="l" t="t" r="r" b="b"/>
              <a:pathLst>
                <a:path w="87896" h="154012">
                  <a:moveTo>
                    <a:pt x="79096" y="118053"/>
                  </a:moveTo>
                  <a:lnTo>
                    <a:pt x="67056" y="120637"/>
                  </a:lnTo>
                  <a:lnTo>
                    <a:pt x="67335" y="154012"/>
                  </a:lnTo>
                  <a:lnTo>
                    <a:pt x="68331" y="154008"/>
                  </a:lnTo>
                  <a:lnTo>
                    <a:pt x="83889" y="152675"/>
                  </a:lnTo>
                  <a:lnTo>
                    <a:pt x="87896" y="110346"/>
                  </a:lnTo>
                  <a:lnTo>
                    <a:pt x="79096" y="118053"/>
                  </a:lnTo>
                  <a:close/>
                </a:path>
                <a:path w="87896" h="154012">
                  <a:moveTo>
                    <a:pt x="53522" y="117392"/>
                  </a:moveTo>
                  <a:lnTo>
                    <a:pt x="44978" y="109066"/>
                  </a:lnTo>
                  <a:lnTo>
                    <a:pt x="39753" y="95644"/>
                  </a:lnTo>
                  <a:lnTo>
                    <a:pt x="37871" y="77152"/>
                  </a:lnTo>
                  <a:lnTo>
                    <a:pt x="37932" y="73203"/>
                  </a:lnTo>
                  <a:lnTo>
                    <a:pt x="40251" y="55568"/>
                  </a:lnTo>
                  <a:lnTo>
                    <a:pt x="45924" y="42943"/>
                  </a:lnTo>
                  <a:lnTo>
                    <a:pt x="54952" y="35352"/>
                  </a:lnTo>
                  <a:lnTo>
                    <a:pt x="67335" y="32816"/>
                  </a:lnTo>
                  <a:lnTo>
                    <a:pt x="68463" y="32833"/>
                  </a:lnTo>
                  <a:lnTo>
                    <a:pt x="80487" y="35835"/>
                  </a:lnTo>
                  <a:lnTo>
                    <a:pt x="89077" y="44020"/>
                  </a:lnTo>
                  <a:lnTo>
                    <a:pt x="94230" y="57411"/>
                  </a:lnTo>
                  <a:lnTo>
                    <a:pt x="95948" y="76034"/>
                  </a:lnTo>
                  <a:lnTo>
                    <a:pt x="95857" y="79846"/>
                  </a:lnTo>
                  <a:lnTo>
                    <a:pt x="93477" y="97587"/>
                  </a:lnTo>
                  <a:lnTo>
                    <a:pt x="87896" y="110346"/>
                  </a:lnTo>
                  <a:lnTo>
                    <a:pt x="83889" y="152675"/>
                  </a:lnTo>
                  <a:lnTo>
                    <a:pt x="97394" y="148965"/>
                  </a:lnTo>
                  <a:lnTo>
                    <a:pt x="108839" y="142885"/>
                  </a:lnTo>
                  <a:lnTo>
                    <a:pt x="118217" y="134441"/>
                  </a:lnTo>
                  <a:lnTo>
                    <a:pt x="125522" y="123639"/>
                  </a:lnTo>
                  <a:lnTo>
                    <a:pt x="130749" y="110486"/>
                  </a:lnTo>
                  <a:lnTo>
                    <a:pt x="133889" y="94988"/>
                  </a:lnTo>
                  <a:lnTo>
                    <a:pt x="134937" y="77152"/>
                  </a:lnTo>
                  <a:lnTo>
                    <a:pt x="134931" y="75680"/>
                  </a:lnTo>
                  <a:lnTo>
                    <a:pt x="133726" y="57889"/>
                  </a:lnTo>
                  <a:lnTo>
                    <a:pt x="130439" y="42492"/>
                  </a:lnTo>
                  <a:lnTo>
                    <a:pt x="125075" y="29481"/>
                  </a:lnTo>
                  <a:lnTo>
                    <a:pt x="117642" y="18850"/>
                  </a:lnTo>
                  <a:lnTo>
                    <a:pt x="108144" y="10593"/>
                  </a:lnTo>
                  <a:lnTo>
                    <a:pt x="96590" y="4704"/>
                  </a:lnTo>
                  <a:lnTo>
                    <a:pt x="82985" y="1174"/>
                  </a:lnTo>
                  <a:lnTo>
                    <a:pt x="67335" y="0"/>
                  </a:lnTo>
                  <a:lnTo>
                    <a:pt x="66282" y="4"/>
                  </a:lnTo>
                  <a:lnTo>
                    <a:pt x="50746" y="1333"/>
                  </a:lnTo>
                  <a:lnTo>
                    <a:pt x="37281" y="5023"/>
                  </a:lnTo>
                  <a:lnTo>
                    <a:pt x="25889" y="11084"/>
                  </a:lnTo>
                  <a:lnTo>
                    <a:pt x="16569" y="19520"/>
                  </a:lnTo>
                  <a:lnTo>
                    <a:pt x="9319" y="30338"/>
                  </a:lnTo>
                  <a:lnTo>
                    <a:pt x="4142" y="43545"/>
                  </a:lnTo>
                  <a:lnTo>
                    <a:pt x="1035" y="59148"/>
                  </a:lnTo>
                  <a:lnTo>
                    <a:pt x="0" y="77152"/>
                  </a:lnTo>
                  <a:lnTo>
                    <a:pt x="2" y="78025"/>
                  </a:lnTo>
                  <a:lnTo>
                    <a:pt x="1137" y="95782"/>
                  </a:lnTo>
                  <a:lnTo>
                    <a:pt x="4353" y="111192"/>
                  </a:lnTo>
                  <a:lnTo>
                    <a:pt x="9649" y="124249"/>
                  </a:lnTo>
                  <a:lnTo>
                    <a:pt x="17025" y="134947"/>
                  </a:lnTo>
                  <a:lnTo>
                    <a:pt x="26481" y="143278"/>
                  </a:lnTo>
                  <a:lnTo>
                    <a:pt x="38018" y="149237"/>
                  </a:lnTo>
                  <a:lnTo>
                    <a:pt x="51636" y="152818"/>
                  </a:lnTo>
                  <a:lnTo>
                    <a:pt x="67335" y="154012"/>
                  </a:lnTo>
                  <a:lnTo>
                    <a:pt x="67056" y="120637"/>
                  </a:lnTo>
                  <a:lnTo>
                    <a:pt x="65363" y="120597"/>
                  </a:lnTo>
                  <a:lnTo>
                    <a:pt x="53522" y="117392"/>
                  </a:lnTo>
                  <a:close/>
                </a:path>
              </a:pathLst>
            </a:custGeom>
            <a:solidFill>
              <a:srgbClr val="111820"/>
            </a:solidFill>
          </p:spPr>
          <p:txBody>
            <a:bodyPr wrap="square" lIns="0" tIns="0" rIns="0" bIns="0" rtlCol="0">
              <a:noAutofit/>
            </a:bodyPr>
            <a:lstStyle/>
            <a:p>
              <a:endParaRPr/>
            </a:p>
          </p:txBody>
        </p:sp>
        <p:sp>
          <p:nvSpPr>
            <p:cNvPr id="90" name="object 3">
              <a:extLst>
                <a:ext uri="{FF2B5EF4-FFF2-40B4-BE49-F238E27FC236}">
                  <a16:creationId xmlns:a16="http://schemas.microsoft.com/office/drawing/2014/main" id="{B85F6F31-7837-4AB6-9A95-04DF31387790}"/>
                </a:ext>
              </a:extLst>
            </p:cNvPr>
            <p:cNvSpPr/>
            <p:nvPr/>
          </p:nvSpPr>
          <p:spPr>
            <a:xfrm>
              <a:off x="4916191" y="6083580"/>
              <a:ext cx="255281" cy="260679"/>
            </a:xfrm>
            <a:custGeom>
              <a:avLst/>
              <a:gdLst/>
              <a:ahLst/>
              <a:cxnLst/>
              <a:rect l="l" t="t" r="r" b="b"/>
              <a:pathLst>
                <a:path w="144195" h="148412">
                  <a:moveTo>
                    <a:pt x="52184" y="148412"/>
                  </a:moveTo>
                  <a:lnTo>
                    <a:pt x="91732" y="148412"/>
                  </a:lnTo>
                  <a:lnTo>
                    <a:pt x="144195" y="0"/>
                  </a:lnTo>
                  <a:lnTo>
                    <a:pt x="106045" y="0"/>
                  </a:lnTo>
                  <a:lnTo>
                    <a:pt x="99860" y="4495"/>
                  </a:lnTo>
                  <a:lnTo>
                    <a:pt x="97066" y="13182"/>
                  </a:lnTo>
                  <a:lnTo>
                    <a:pt x="71247" y="104076"/>
                  </a:lnTo>
                  <a:lnTo>
                    <a:pt x="41236" y="0"/>
                  </a:lnTo>
                  <a:lnTo>
                    <a:pt x="0" y="0"/>
                  </a:lnTo>
                  <a:lnTo>
                    <a:pt x="52184" y="148412"/>
                  </a:lnTo>
                  <a:close/>
                </a:path>
              </a:pathLst>
            </a:custGeom>
            <a:solidFill>
              <a:srgbClr val="111820"/>
            </a:solidFill>
          </p:spPr>
          <p:txBody>
            <a:bodyPr wrap="square" lIns="0" tIns="0" rIns="0" bIns="0" rtlCol="0">
              <a:noAutofit/>
            </a:bodyPr>
            <a:lstStyle/>
            <a:p>
              <a:endParaRPr/>
            </a:p>
          </p:txBody>
        </p:sp>
        <p:sp>
          <p:nvSpPr>
            <p:cNvPr id="91" name="object 4">
              <a:extLst>
                <a:ext uri="{FF2B5EF4-FFF2-40B4-BE49-F238E27FC236}">
                  <a16:creationId xmlns:a16="http://schemas.microsoft.com/office/drawing/2014/main" id="{A9F91F6E-C5B0-4B5E-B367-1712D30B7706}"/>
                </a:ext>
              </a:extLst>
            </p:cNvPr>
            <p:cNvSpPr/>
            <p:nvPr/>
          </p:nvSpPr>
          <p:spPr>
            <a:xfrm>
              <a:off x="5186380" y="6009173"/>
              <a:ext cx="66074" cy="335072"/>
            </a:xfrm>
            <a:custGeom>
              <a:avLst/>
              <a:gdLst/>
              <a:ahLst/>
              <a:cxnLst/>
              <a:rect l="l" t="t" r="r" b="b"/>
              <a:pathLst>
                <a:path w="37322" h="190766">
                  <a:moveTo>
                    <a:pt x="37312" y="190766"/>
                  </a:moveTo>
                  <a:lnTo>
                    <a:pt x="37312" y="48247"/>
                  </a:lnTo>
                  <a:lnTo>
                    <a:pt x="31419" y="42367"/>
                  </a:lnTo>
                  <a:lnTo>
                    <a:pt x="0" y="42367"/>
                  </a:lnTo>
                  <a:lnTo>
                    <a:pt x="0" y="190766"/>
                  </a:lnTo>
                  <a:lnTo>
                    <a:pt x="37312" y="190766"/>
                  </a:lnTo>
                  <a:close/>
                </a:path>
                <a:path w="37322" h="190766">
                  <a:moveTo>
                    <a:pt x="32862" y="4388"/>
                  </a:moveTo>
                  <a:lnTo>
                    <a:pt x="19354" y="0"/>
                  </a:lnTo>
                  <a:lnTo>
                    <a:pt x="0" y="0"/>
                  </a:lnTo>
                  <a:lnTo>
                    <a:pt x="0" y="29171"/>
                  </a:lnTo>
                  <a:lnTo>
                    <a:pt x="37312" y="29171"/>
                  </a:lnTo>
                  <a:lnTo>
                    <a:pt x="37322" y="17425"/>
                  </a:lnTo>
                  <a:lnTo>
                    <a:pt x="32862" y="4388"/>
                  </a:lnTo>
                  <a:close/>
                </a:path>
              </a:pathLst>
            </a:custGeom>
            <a:solidFill>
              <a:srgbClr val="111820"/>
            </a:solidFill>
          </p:spPr>
          <p:txBody>
            <a:bodyPr wrap="square" lIns="0" tIns="0" rIns="0" bIns="0" rtlCol="0">
              <a:noAutofit/>
            </a:bodyPr>
            <a:lstStyle/>
            <a:p>
              <a:endParaRPr/>
            </a:p>
          </p:txBody>
        </p:sp>
        <p:sp>
          <p:nvSpPr>
            <p:cNvPr id="92" name="object 5">
              <a:extLst>
                <a:ext uri="{FF2B5EF4-FFF2-40B4-BE49-F238E27FC236}">
                  <a16:creationId xmlns:a16="http://schemas.microsoft.com/office/drawing/2014/main" id="{11935C58-6853-4B96-A908-7C09C8F56DA5}"/>
                </a:ext>
              </a:extLst>
            </p:cNvPr>
            <p:cNvSpPr/>
            <p:nvPr/>
          </p:nvSpPr>
          <p:spPr>
            <a:xfrm>
              <a:off x="5279762" y="6079625"/>
              <a:ext cx="223987" cy="264628"/>
            </a:xfrm>
            <a:custGeom>
              <a:avLst/>
              <a:gdLst/>
              <a:ahLst/>
              <a:cxnLst/>
              <a:rect l="l" t="t" r="r" b="b"/>
              <a:pathLst>
                <a:path w="126519" h="150660">
                  <a:moveTo>
                    <a:pt x="31837" y="5441"/>
                  </a:moveTo>
                  <a:lnTo>
                    <a:pt x="20388" y="11953"/>
                  </a:lnTo>
                  <a:lnTo>
                    <a:pt x="11476" y="21001"/>
                  </a:lnTo>
                  <a:lnTo>
                    <a:pt x="5103" y="32590"/>
                  </a:lnTo>
                  <a:lnTo>
                    <a:pt x="1276" y="46725"/>
                  </a:lnTo>
                  <a:lnTo>
                    <a:pt x="0" y="63411"/>
                  </a:lnTo>
                  <a:lnTo>
                    <a:pt x="0" y="150660"/>
                  </a:lnTo>
                  <a:lnTo>
                    <a:pt x="37871" y="150660"/>
                  </a:lnTo>
                  <a:lnTo>
                    <a:pt x="37871" y="55841"/>
                  </a:lnTo>
                  <a:lnTo>
                    <a:pt x="39692" y="45508"/>
                  </a:lnTo>
                  <a:lnTo>
                    <a:pt x="48033" y="35983"/>
                  </a:lnTo>
                  <a:lnTo>
                    <a:pt x="63119" y="32829"/>
                  </a:lnTo>
                  <a:lnTo>
                    <a:pt x="74587" y="34434"/>
                  </a:lnTo>
                  <a:lnTo>
                    <a:pt x="84906" y="41996"/>
                  </a:lnTo>
                  <a:lnTo>
                    <a:pt x="88925" y="55841"/>
                  </a:lnTo>
                  <a:lnTo>
                    <a:pt x="88942" y="133188"/>
                  </a:lnTo>
                  <a:lnTo>
                    <a:pt x="93836" y="145768"/>
                  </a:lnTo>
                  <a:lnTo>
                    <a:pt x="107442" y="150660"/>
                  </a:lnTo>
                  <a:lnTo>
                    <a:pt x="126517" y="150660"/>
                  </a:lnTo>
                  <a:lnTo>
                    <a:pt x="126519" y="62327"/>
                  </a:lnTo>
                  <a:lnTo>
                    <a:pt x="125217" y="45762"/>
                  </a:lnTo>
                  <a:lnTo>
                    <a:pt x="121374" y="31759"/>
                  </a:lnTo>
                  <a:lnTo>
                    <a:pt x="114978" y="20313"/>
                  </a:lnTo>
                  <a:lnTo>
                    <a:pt x="106020" y="11419"/>
                  </a:lnTo>
                  <a:lnTo>
                    <a:pt x="94491" y="5072"/>
                  </a:lnTo>
                  <a:lnTo>
                    <a:pt x="80380" y="1267"/>
                  </a:lnTo>
                  <a:lnTo>
                    <a:pt x="63677" y="0"/>
                  </a:lnTo>
                  <a:lnTo>
                    <a:pt x="62319" y="7"/>
                  </a:lnTo>
                  <a:lnTo>
                    <a:pt x="45815" y="1460"/>
                  </a:lnTo>
                  <a:lnTo>
                    <a:pt x="31837" y="5441"/>
                  </a:lnTo>
                  <a:close/>
                </a:path>
              </a:pathLst>
            </a:custGeom>
            <a:solidFill>
              <a:srgbClr val="111820"/>
            </a:solidFill>
          </p:spPr>
          <p:txBody>
            <a:bodyPr wrap="square" lIns="0" tIns="0" rIns="0" bIns="0" rtlCol="0">
              <a:noAutofit/>
            </a:bodyPr>
            <a:lstStyle/>
            <a:p>
              <a:endParaRPr/>
            </a:p>
          </p:txBody>
        </p:sp>
      </p:grpSp>
      <p:sp>
        <p:nvSpPr>
          <p:cNvPr id="93" name="Oval 92">
            <a:extLst>
              <a:ext uri="{FF2B5EF4-FFF2-40B4-BE49-F238E27FC236}">
                <a16:creationId xmlns:a16="http://schemas.microsoft.com/office/drawing/2014/main" id="{41CF0368-15BE-4C1B-950B-5F56975374D4}"/>
              </a:ext>
            </a:extLst>
          </p:cNvPr>
          <p:cNvSpPr/>
          <p:nvPr userDrawn="1"/>
        </p:nvSpPr>
        <p:spPr>
          <a:xfrm>
            <a:off x="6019342" y="6485571"/>
            <a:ext cx="153786" cy="153786"/>
          </a:xfrm>
          <a:prstGeom prst="ellipse">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DFCD5FB9-222E-4F11-BA82-773CE0D5E58F}"/>
              </a:ext>
            </a:extLst>
          </p:cNvPr>
          <p:cNvSpPr/>
          <p:nvPr userDrawn="1"/>
        </p:nvSpPr>
        <p:spPr>
          <a:xfrm>
            <a:off x="2352912" y="6431565"/>
            <a:ext cx="3632200" cy="261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000" dirty="0">
                <a:solidFill>
                  <a:schemeClr val="bg1">
                    <a:lumMod val="50000"/>
                  </a:schemeClr>
                </a:solidFill>
                <a:latin typeface="DiodrumArabic-Semibold" panose="00000700000000000000" pitchFamily="2" charset="-78"/>
                <a:cs typeface="DiodrumArabic-Semibold" panose="00000700000000000000" pitchFamily="2" charset="-78"/>
              </a:rPr>
              <a:t>فرخنده </a:t>
            </a:r>
            <a:r>
              <a:rPr lang="fa-IR" sz="1000" dirty="0">
                <a:solidFill>
                  <a:schemeClr val="bg1">
                    <a:lumMod val="50000"/>
                  </a:schemeClr>
                </a:solidFill>
                <a:latin typeface="DiodrumArabic-Light" panose="00000400000000000000" pitchFamily="2" charset="-78"/>
                <a:cs typeface="DiodrumArabic-Light" panose="00000400000000000000" pitchFamily="2" charset="-78"/>
              </a:rPr>
              <a:t>|</a:t>
            </a:r>
            <a:r>
              <a:rPr lang="fa-IR" sz="1000" dirty="0">
                <a:solidFill>
                  <a:schemeClr val="bg1">
                    <a:lumMod val="50000"/>
                  </a:schemeClr>
                </a:solidFill>
                <a:latin typeface="DiodrumArabic-Semibold" panose="00000700000000000000" pitchFamily="2" charset="-78"/>
                <a:cs typeface="DiodrumArabic-Semibold" panose="00000700000000000000" pitchFamily="2" charset="-78"/>
              </a:rPr>
              <a:t> </a:t>
            </a:r>
            <a:r>
              <a:rPr lang="fa-IR" sz="1000" dirty="0">
                <a:solidFill>
                  <a:schemeClr val="bg1">
                    <a:lumMod val="65000"/>
                  </a:schemeClr>
                </a:solidFill>
                <a:latin typeface="DiodrumArabic-Light" panose="00000400000000000000" pitchFamily="2" charset="-78"/>
                <a:cs typeface="DiodrumArabic-Light" panose="00000400000000000000" pitchFamily="2" charset="-78"/>
              </a:rPr>
              <a:t>پیشنهاد برگزاری رویدادهای خلاقانه</a:t>
            </a:r>
          </a:p>
        </p:txBody>
      </p:sp>
      <p:sp>
        <p:nvSpPr>
          <p:cNvPr id="95" name="Rectangle 94">
            <a:extLst>
              <a:ext uri="{FF2B5EF4-FFF2-40B4-BE49-F238E27FC236}">
                <a16:creationId xmlns:a16="http://schemas.microsoft.com/office/drawing/2014/main" id="{892E396D-2767-4673-8434-13992A255DF7}"/>
              </a:ext>
            </a:extLst>
          </p:cNvPr>
          <p:cNvSpPr/>
          <p:nvPr userDrawn="1"/>
        </p:nvSpPr>
        <p:spPr>
          <a:xfrm>
            <a:off x="6206891" y="6431565"/>
            <a:ext cx="4307199" cy="254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1000" dirty="0" err="1">
                <a:solidFill>
                  <a:schemeClr val="bg1">
                    <a:lumMod val="50000"/>
                  </a:schemeClr>
                </a:solidFill>
                <a:latin typeface="Cairo SemiBold" panose="00000700000000000000" pitchFamily="2" charset="-78"/>
                <a:cs typeface="Cairo SemiBold" panose="00000700000000000000" pitchFamily="2" charset="-78"/>
              </a:rPr>
              <a:t>Farkhondeh</a:t>
            </a:r>
            <a:r>
              <a:rPr lang="en-US" sz="1000" dirty="0">
                <a:solidFill>
                  <a:schemeClr val="bg1">
                    <a:lumMod val="50000"/>
                  </a:schemeClr>
                </a:solidFill>
                <a:latin typeface="Cairo SemiBold" panose="00000700000000000000" pitchFamily="2" charset="-78"/>
                <a:cs typeface="Cairo SemiBold" panose="00000700000000000000" pitchFamily="2" charset="-78"/>
              </a:rPr>
              <a:t> </a:t>
            </a:r>
            <a:r>
              <a:rPr lang="en-US" sz="1000" dirty="0">
                <a:solidFill>
                  <a:schemeClr val="bg1">
                    <a:lumMod val="65000"/>
                  </a:schemeClr>
                </a:solidFill>
                <a:latin typeface="Cairo SemiBold" panose="00000700000000000000" pitchFamily="2" charset="-78"/>
                <a:cs typeface="Cairo SemiBold" panose="00000700000000000000" pitchFamily="2" charset="-78"/>
              </a:rPr>
              <a:t>|  </a:t>
            </a:r>
            <a:r>
              <a:rPr lang="en-US" sz="1000" dirty="0">
                <a:solidFill>
                  <a:schemeClr val="bg1">
                    <a:lumMod val="65000"/>
                  </a:schemeClr>
                </a:solidFill>
                <a:latin typeface="Cairo Light" panose="00000400000000000000" pitchFamily="2" charset="-78"/>
                <a:cs typeface="Cairo Light" panose="00000400000000000000" pitchFamily="2" charset="-78"/>
              </a:rPr>
              <a:t>Creative Events Proposal </a:t>
            </a:r>
          </a:p>
        </p:txBody>
      </p:sp>
      <p:grpSp>
        <p:nvGrpSpPr>
          <p:cNvPr id="96" name="Group 95">
            <a:extLst>
              <a:ext uri="{FF2B5EF4-FFF2-40B4-BE49-F238E27FC236}">
                <a16:creationId xmlns:a16="http://schemas.microsoft.com/office/drawing/2014/main" id="{F39ACDAD-E548-4B99-8479-428A7FD5B597}"/>
              </a:ext>
            </a:extLst>
          </p:cNvPr>
          <p:cNvGrpSpPr/>
          <p:nvPr userDrawn="1"/>
        </p:nvGrpSpPr>
        <p:grpSpPr>
          <a:xfrm>
            <a:off x="11211579" y="6240713"/>
            <a:ext cx="707387" cy="545386"/>
            <a:chOff x="1858219" y="4471581"/>
            <a:chExt cx="1107988" cy="854245"/>
          </a:xfrm>
        </p:grpSpPr>
        <p:grpSp>
          <p:nvGrpSpPr>
            <p:cNvPr id="97" name="Group 96">
              <a:extLst>
                <a:ext uri="{FF2B5EF4-FFF2-40B4-BE49-F238E27FC236}">
                  <a16:creationId xmlns:a16="http://schemas.microsoft.com/office/drawing/2014/main" id="{1B4F5250-1BAE-49C8-AF6D-4DBFB13ED303}"/>
                </a:ext>
              </a:extLst>
            </p:cNvPr>
            <p:cNvGrpSpPr/>
            <p:nvPr/>
          </p:nvGrpSpPr>
          <p:grpSpPr>
            <a:xfrm>
              <a:off x="2285270" y="4610681"/>
              <a:ext cx="243372" cy="604758"/>
              <a:chOff x="2516231" y="4114381"/>
              <a:chExt cx="243372" cy="604758"/>
            </a:xfrm>
          </p:grpSpPr>
          <p:sp>
            <p:nvSpPr>
              <p:cNvPr id="100" name="object 63">
                <a:extLst>
                  <a:ext uri="{FF2B5EF4-FFF2-40B4-BE49-F238E27FC236}">
                    <a16:creationId xmlns:a16="http://schemas.microsoft.com/office/drawing/2014/main" id="{0C9827F8-40B6-4FC5-8584-63364F9BD355}"/>
                  </a:ext>
                </a:extLst>
              </p:cNvPr>
              <p:cNvSpPr/>
              <p:nvPr/>
            </p:nvSpPr>
            <p:spPr>
              <a:xfrm>
                <a:off x="2516231" y="4367452"/>
                <a:ext cx="243372" cy="351687"/>
              </a:xfrm>
              <a:custGeom>
                <a:avLst/>
                <a:gdLst/>
                <a:ahLst/>
                <a:cxnLst/>
                <a:rect l="l" t="t" r="r" b="b"/>
                <a:pathLst>
                  <a:path w="340933" h="492670">
                    <a:moveTo>
                      <a:pt x="125510" y="417250"/>
                    </a:moveTo>
                    <a:lnTo>
                      <a:pt x="138066" y="412818"/>
                    </a:lnTo>
                    <a:lnTo>
                      <a:pt x="152244" y="409680"/>
                    </a:lnTo>
                    <a:lnTo>
                      <a:pt x="173657" y="406158"/>
                    </a:lnTo>
                    <a:lnTo>
                      <a:pt x="203777" y="402424"/>
                    </a:lnTo>
                    <a:lnTo>
                      <a:pt x="214206" y="401296"/>
                    </a:lnTo>
                    <a:lnTo>
                      <a:pt x="234458" y="399174"/>
                    </a:lnTo>
                    <a:lnTo>
                      <a:pt x="250205" y="397758"/>
                    </a:lnTo>
                    <a:lnTo>
                      <a:pt x="262503" y="397083"/>
                    </a:lnTo>
                    <a:lnTo>
                      <a:pt x="272406" y="397186"/>
                    </a:lnTo>
                    <a:lnTo>
                      <a:pt x="280968" y="398106"/>
                    </a:lnTo>
                    <a:lnTo>
                      <a:pt x="289242" y="399879"/>
                    </a:lnTo>
                    <a:lnTo>
                      <a:pt x="298285" y="402542"/>
                    </a:lnTo>
                    <a:lnTo>
                      <a:pt x="309149" y="406132"/>
                    </a:lnTo>
                    <a:lnTo>
                      <a:pt x="312082" y="403181"/>
                    </a:lnTo>
                    <a:lnTo>
                      <a:pt x="319355" y="395322"/>
                    </a:lnTo>
                    <a:lnTo>
                      <a:pt x="328340" y="384376"/>
                    </a:lnTo>
                    <a:lnTo>
                      <a:pt x="336409" y="372161"/>
                    </a:lnTo>
                    <a:lnTo>
                      <a:pt x="340933" y="360497"/>
                    </a:lnTo>
                    <a:lnTo>
                      <a:pt x="339286" y="351204"/>
                    </a:lnTo>
                    <a:lnTo>
                      <a:pt x="334831" y="345424"/>
                    </a:lnTo>
                    <a:lnTo>
                      <a:pt x="328943" y="339677"/>
                    </a:lnTo>
                    <a:lnTo>
                      <a:pt x="320755" y="335547"/>
                    </a:lnTo>
                    <a:lnTo>
                      <a:pt x="307133" y="331602"/>
                    </a:lnTo>
                    <a:lnTo>
                      <a:pt x="284943" y="326414"/>
                    </a:lnTo>
                    <a:lnTo>
                      <a:pt x="286421" y="325732"/>
                    </a:lnTo>
                    <a:lnTo>
                      <a:pt x="297100" y="322104"/>
                    </a:lnTo>
                    <a:lnTo>
                      <a:pt x="315956" y="319302"/>
                    </a:lnTo>
                    <a:lnTo>
                      <a:pt x="317956" y="319000"/>
                    </a:lnTo>
                    <a:lnTo>
                      <a:pt x="323912" y="315799"/>
                    </a:lnTo>
                    <a:lnTo>
                      <a:pt x="329607" y="309696"/>
                    </a:lnTo>
                    <a:lnTo>
                      <a:pt x="334431" y="301399"/>
                    </a:lnTo>
                    <a:lnTo>
                      <a:pt x="337774" y="291618"/>
                    </a:lnTo>
                    <a:lnTo>
                      <a:pt x="339025" y="281060"/>
                    </a:lnTo>
                    <a:lnTo>
                      <a:pt x="337572" y="270434"/>
                    </a:lnTo>
                    <a:lnTo>
                      <a:pt x="332806" y="260449"/>
                    </a:lnTo>
                    <a:lnTo>
                      <a:pt x="324115" y="251814"/>
                    </a:lnTo>
                    <a:lnTo>
                      <a:pt x="310889" y="245236"/>
                    </a:lnTo>
                    <a:lnTo>
                      <a:pt x="304330" y="243014"/>
                    </a:lnTo>
                    <a:lnTo>
                      <a:pt x="291500" y="238687"/>
                    </a:lnTo>
                    <a:lnTo>
                      <a:pt x="280776" y="235129"/>
                    </a:lnTo>
                    <a:lnTo>
                      <a:pt x="271338" y="232103"/>
                    </a:lnTo>
                    <a:lnTo>
                      <a:pt x="262365" y="229368"/>
                    </a:lnTo>
                    <a:lnTo>
                      <a:pt x="253036" y="226688"/>
                    </a:lnTo>
                    <a:lnTo>
                      <a:pt x="242531" y="223821"/>
                    </a:lnTo>
                    <a:lnTo>
                      <a:pt x="230029" y="220530"/>
                    </a:lnTo>
                    <a:lnTo>
                      <a:pt x="214709" y="216576"/>
                    </a:lnTo>
                    <a:lnTo>
                      <a:pt x="195751" y="211720"/>
                    </a:lnTo>
                    <a:lnTo>
                      <a:pt x="196538" y="211483"/>
                    </a:lnTo>
                    <a:lnTo>
                      <a:pt x="203105" y="209655"/>
                    </a:lnTo>
                    <a:lnTo>
                      <a:pt x="214869" y="206824"/>
                    </a:lnTo>
                    <a:lnTo>
                      <a:pt x="230053" y="203960"/>
                    </a:lnTo>
                    <a:lnTo>
                      <a:pt x="246882" y="202030"/>
                    </a:lnTo>
                    <a:lnTo>
                      <a:pt x="263581" y="202005"/>
                    </a:lnTo>
                    <a:lnTo>
                      <a:pt x="278253" y="203210"/>
                    </a:lnTo>
                    <a:lnTo>
                      <a:pt x="292070" y="203833"/>
                    </a:lnTo>
                    <a:lnTo>
                      <a:pt x="301351" y="202170"/>
                    </a:lnTo>
                    <a:lnTo>
                      <a:pt x="307935" y="196927"/>
                    </a:lnTo>
                    <a:lnTo>
                      <a:pt x="313663" y="186809"/>
                    </a:lnTo>
                    <a:lnTo>
                      <a:pt x="320376" y="170522"/>
                    </a:lnTo>
                    <a:lnTo>
                      <a:pt x="324768" y="157418"/>
                    </a:lnTo>
                    <a:lnTo>
                      <a:pt x="326003" y="146375"/>
                    </a:lnTo>
                    <a:lnTo>
                      <a:pt x="323131" y="138564"/>
                    </a:lnTo>
                    <a:lnTo>
                      <a:pt x="316145" y="132824"/>
                    </a:lnTo>
                    <a:lnTo>
                      <a:pt x="305036" y="127993"/>
                    </a:lnTo>
                    <a:lnTo>
                      <a:pt x="289794" y="122909"/>
                    </a:lnTo>
                    <a:lnTo>
                      <a:pt x="273983" y="117810"/>
                    </a:lnTo>
                    <a:lnTo>
                      <a:pt x="259324" y="113225"/>
                    </a:lnTo>
                    <a:lnTo>
                      <a:pt x="248065" y="110051"/>
                    </a:lnTo>
                    <a:lnTo>
                      <a:pt x="238609" y="107941"/>
                    </a:lnTo>
                    <a:lnTo>
                      <a:pt x="229357" y="106549"/>
                    </a:lnTo>
                    <a:lnTo>
                      <a:pt x="218711" y="105529"/>
                    </a:lnTo>
                    <a:lnTo>
                      <a:pt x="205072" y="104532"/>
                    </a:lnTo>
                    <a:lnTo>
                      <a:pt x="206471" y="103739"/>
                    </a:lnTo>
                    <a:lnTo>
                      <a:pt x="210180" y="101953"/>
                    </a:lnTo>
                    <a:lnTo>
                      <a:pt x="216435" y="99461"/>
                    </a:lnTo>
                    <a:lnTo>
                      <a:pt x="225451" y="96562"/>
                    </a:lnTo>
                    <a:lnTo>
                      <a:pt x="237444" y="93553"/>
                    </a:lnTo>
                    <a:lnTo>
                      <a:pt x="252630" y="90732"/>
                    </a:lnTo>
                    <a:lnTo>
                      <a:pt x="271224" y="88399"/>
                    </a:lnTo>
                    <a:lnTo>
                      <a:pt x="293442" y="86850"/>
                    </a:lnTo>
                    <a:lnTo>
                      <a:pt x="319499" y="86384"/>
                    </a:lnTo>
                    <a:lnTo>
                      <a:pt x="320148" y="86368"/>
                    </a:lnTo>
                    <a:lnTo>
                      <a:pt x="328358" y="79626"/>
                    </a:lnTo>
                    <a:lnTo>
                      <a:pt x="331312" y="65967"/>
                    </a:lnTo>
                    <a:lnTo>
                      <a:pt x="333749" y="53174"/>
                    </a:lnTo>
                    <a:lnTo>
                      <a:pt x="335598" y="46794"/>
                    </a:lnTo>
                    <a:lnTo>
                      <a:pt x="334724" y="33532"/>
                    </a:lnTo>
                    <a:lnTo>
                      <a:pt x="326997" y="22675"/>
                    </a:lnTo>
                    <a:lnTo>
                      <a:pt x="313035" y="14095"/>
                    </a:lnTo>
                    <a:lnTo>
                      <a:pt x="293454" y="7665"/>
                    </a:lnTo>
                    <a:lnTo>
                      <a:pt x="281749" y="5217"/>
                    </a:lnTo>
                    <a:lnTo>
                      <a:pt x="268872" y="3258"/>
                    </a:lnTo>
                    <a:lnTo>
                      <a:pt x="254899" y="1772"/>
                    </a:lnTo>
                    <a:lnTo>
                      <a:pt x="239907" y="745"/>
                    </a:lnTo>
                    <a:lnTo>
                      <a:pt x="223973" y="159"/>
                    </a:lnTo>
                    <a:lnTo>
                      <a:pt x="207175" y="0"/>
                    </a:lnTo>
                    <a:lnTo>
                      <a:pt x="189590" y="250"/>
                    </a:lnTo>
                    <a:lnTo>
                      <a:pt x="171295" y="894"/>
                    </a:lnTo>
                    <a:lnTo>
                      <a:pt x="152367" y="1916"/>
                    </a:lnTo>
                    <a:lnTo>
                      <a:pt x="134847" y="3021"/>
                    </a:lnTo>
                    <a:lnTo>
                      <a:pt x="116363" y="4231"/>
                    </a:lnTo>
                    <a:lnTo>
                      <a:pt x="99488" y="5436"/>
                    </a:lnTo>
                    <a:lnTo>
                      <a:pt x="84166" y="6692"/>
                    </a:lnTo>
                    <a:lnTo>
                      <a:pt x="70340" y="8053"/>
                    </a:lnTo>
                    <a:lnTo>
                      <a:pt x="57954" y="9576"/>
                    </a:lnTo>
                    <a:lnTo>
                      <a:pt x="37279" y="13323"/>
                    </a:lnTo>
                    <a:lnTo>
                      <a:pt x="21691" y="18373"/>
                    </a:lnTo>
                    <a:lnTo>
                      <a:pt x="5875" y="35178"/>
                    </a:lnTo>
                    <a:lnTo>
                      <a:pt x="1802" y="48954"/>
                    </a:lnTo>
                    <a:lnTo>
                      <a:pt x="56" y="61225"/>
                    </a:lnTo>
                    <a:lnTo>
                      <a:pt x="0" y="62266"/>
                    </a:lnTo>
                    <a:lnTo>
                      <a:pt x="4174" y="78178"/>
                    </a:lnTo>
                    <a:lnTo>
                      <a:pt x="15077" y="85891"/>
                    </a:lnTo>
                    <a:lnTo>
                      <a:pt x="27679" y="88211"/>
                    </a:lnTo>
                    <a:lnTo>
                      <a:pt x="36950" y="87946"/>
                    </a:lnTo>
                    <a:lnTo>
                      <a:pt x="36505" y="88073"/>
                    </a:lnTo>
                    <a:lnTo>
                      <a:pt x="27870" y="89730"/>
                    </a:lnTo>
                    <a:lnTo>
                      <a:pt x="14886" y="95745"/>
                    </a:lnTo>
                    <a:lnTo>
                      <a:pt x="7168" y="108546"/>
                    </a:lnTo>
                    <a:lnTo>
                      <a:pt x="6157" y="122130"/>
                    </a:lnTo>
                    <a:lnTo>
                      <a:pt x="7136" y="135934"/>
                    </a:lnTo>
                    <a:lnTo>
                      <a:pt x="10697" y="147617"/>
                    </a:lnTo>
                    <a:lnTo>
                      <a:pt x="17277" y="155980"/>
                    </a:lnTo>
                    <a:lnTo>
                      <a:pt x="17476" y="156114"/>
                    </a:lnTo>
                    <a:lnTo>
                      <a:pt x="22056" y="156948"/>
                    </a:lnTo>
                    <a:lnTo>
                      <a:pt x="30334" y="156629"/>
                    </a:lnTo>
                    <a:lnTo>
                      <a:pt x="41710" y="155513"/>
                    </a:lnTo>
                    <a:lnTo>
                      <a:pt x="55585" y="153957"/>
                    </a:lnTo>
                    <a:lnTo>
                      <a:pt x="71360" y="152316"/>
                    </a:lnTo>
                    <a:lnTo>
                      <a:pt x="88437" y="150945"/>
                    </a:lnTo>
                    <a:lnTo>
                      <a:pt x="106216" y="150202"/>
                    </a:lnTo>
                    <a:lnTo>
                      <a:pt x="115766" y="150040"/>
                    </a:lnTo>
                    <a:lnTo>
                      <a:pt x="130126" y="149859"/>
                    </a:lnTo>
                    <a:lnTo>
                      <a:pt x="141570" y="149900"/>
                    </a:lnTo>
                    <a:lnTo>
                      <a:pt x="151431" y="150252"/>
                    </a:lnTo>
                    <a:lnTo>
                      <a:pt x="161043" y="151003"/>
                    </a:lnTo>
                    <a:lnTo>
                      <a:pt x="171739" y="152243"/>
                    </a:lnTo>
                    <a:lnTo>
                      <a:pt x="184854" y="154058"/>
                    </a:lnTo>
                    <a:lnTo>
                      <a:pt x="201720" y="156539"/>
                    </a:lnTo>
                    <a:lnTo>
                      <a:pt x="200903" y="156710"/>
                    </a:lnTo>
                    <a:lnTo>
                      <a:pt x="196796" y="157598"/>
                    </a:lnTo>
                    <a:lnTo>
                      <a:pt x="189631" y="159205"/>
                    </a:lnTo>
                    <a:lnTo>
                      <a:pt x="179857" y="161492"/>
                    </a:lnTo>
                    <a:lnTo>
                      <a:pt x="167924" y="164419"/>
                    </a:lnTo>
                    <a:lnTo>
                      <a:pt x="154282" y="167945"/>
                    </a:lnTo>
                    <a:lnTo>
                      <a:pt x="139379" y="172029"/>
                    </a:lnTo>
                    <a:lnTo>
                      <a:pt x="123667" y="176631"/>
                    </a:lnTo>
                    <a:lnTo>
                      <a:pt x="107593" y="181712"/>
                    </a:lnTo>
                    <a:lnTo>
                      <a:pt x="91609" y="187230"/>
                    </a:lnTo>
                    <a:lnTo>
                      <a:pt x="76163" y="193145"/>
                    </a:lnTo>
                    <a:lnTo>
                      <a:pt x="61705" y="199417"/>
                    </a:lnTo>
                    <a:lnTo>
                      <a:pt x="48685" y="206005"/>
                    </a:lnTo>
                    <a:lnTo>
                      <a:pt x="42958" y="211390"/>
                    </a:lnTo>
                    <a:lnTo>
                      <a:pt x="38418" y="222707"/>
                    </a:lnTo>
                    <a:lnTo>
                      <a:pt x="35907" y="236241"/>
                    </a:lnTo>
                    <a:lnTo>
                      <a:pt x="33165" y="249579"/>
                    </a:lnTo>
                    <a:lnTo>
                      <a:pt x="31886" y="256169"/>
                    </a:lnTo>
                    <a:lnTo>
                      <a:pt x="32919" y="263300"/>
                    </a:lnTo>
                    <a:lnTo>
                      <a:pt x="37163" y="268004"/>
                    </a:lnTo>
                    <a:lnTo>
                      <a:pt x="44395" y="270751"/>
                    </a:lnTo>
                    <a:lnTo>
                      <a:pt x="54390" y="272012"/>
                    </a:lnTo>
                    <a:lnTo>
                      <a:pt x="66925" y="272260"/>
                    </a:lnTo>
                    <a:lnTo>
                      <a:pt x="81776" y="271967"/>
                    </a:lnTo>
                    <a:lnTo>
                      <a:pt x="98720" y="271602"/>
                    </a:lnTo>
                    <a:lnTo>
                      <a:pt x="117531" y="271639"/>
                    </a:lnTo>
                    <a:lnTo>
                      <a:pt x="125888" y="271808"/>
                    </a:lnTo>
                    <a:lnTo>
                      <a:pt x="140596" y="272133"/>
                    </a:lnTo>
                    <a:lnTo>
                      <a:pt x="152763" y="272492"/>
                    </a:lnTo>
                    <a:lnTo>
                      <a:pt x="163230" y="272958"/>
                    </a:lnTo>
                    <a:lnTo>
                      <a:pt x="172841" y="273605"/>
                    </a:lnTo>
                    <a:lnTo>
                      <a:pt x="182440" y="274508"/>
                    </a:lnTo>
                    <a:lnTo>
                      <a:pt x="192869" y="275739"/>
                    </a:lnTo>
                    <a:lnTo>
                      <a:pt x="204972" y="277372"/>
                    </a:lnTo>
                    <a:lnTo>
                      <a:pt x="219592" y="279482"/>
                    </a:lnTo>
                    <a:lnTo>
                      <a:pt x="237572" y="282142"/>
                    </a:lnTo>
                    <a:lnTo>
                      <a:pt x="236843" y="282170"/>
                    </a:lnTo>
                    <a:lnTo>
                      <a:pt x="232655" y="282337"/>
                    </a:lnTo>
                    <a:lnTo>
                      <a:pt x="214777" y="283130"/>
                    </a:lnTo>
                    <a:lnTo>
                      <a:pt x="202003" y="283759"/>
                    </a:lnTo>
                    <a:lnTo>
                      <a:pt x="187282" y="284545"/>
                    </a:lnTo>
                    <a:lnTo>
                      <a:pt x="171072" y="285490"/>
                    </a:lnTo>
                    <a:lnTo>
                      <a:pt x="153831" y="286595"/>
                    </a:lnTo>
                    <a:lnTo>
                      <a:pt x="136017" y="287861"/>
                    </a:lnTo>
                    <a:lnTo>
                      <a:pt x="118088" y="289291"/>
                    </a:lnTo>
                    <a:lnTo>
                      <a:pt x="100501" y="290886"/>
                    </a:lnTo>
                    <a:lnTo>
                      <a:pt x="83714" y="292647"/>
                    </a:lnTo>
                    <a:lnTo>
                      <a:pt x="68185" y="294575"/>
                    </a:lnTo>
                    <a:lnTo>
                      <a:pt x="54372" y="296673"/>
                    </a:lnTo>
                    <a:lnTo>
                      <a:pt x="42732" y="298942"/>
                    </a:lnTo>
                    <a:lnTo>
                      <a:pt x="33724" y="301383"/>
                    </a:lnTo>
                    <a:lnTo>
                      <a:pt x="21553" y="308047"/>
                    </a:lnTo>
                    <a:lnTo>
                      <a:pt x="13277" y="314426"/>
                    </a:lnTo>
                    <a:lnTo>
                      <a:pt x="8499" y="321423"/>
                    </a:lnTo>
                    <a:lnTo>
                      <a:pt x="6534" y="331322"/>
                    </a:lnTo>
                    <a:lnTo>
                      <a:pt x="6696" y="346406"/>
                    </a:lnTo>
                    <a:lnTo>
                      <a:pt x="8299" y="368959"/>
                    </a:lnTo>
                    <a:lnTo>
                      <a:pt x="10125" y="368515"/>
                    </a:lnTo>
                    <a:lnTo>
                      <a:pt x="15502" y="367373"/>
                    </a:lnTo>
                    <a:lnTo>
                      <a:pt x="24465" y="365765"/>
                    </a:lnTo>
                    <a:lnTo>
                      <a:pt x="37051" y="363925"/>
                    </a:lnTo>
                    <a:lnTo>
                      <a:pt x="53296" y="362086"/>
                    </a:lnTo>
                    <a:lnTo>
                      <a:pt x="73235" y="360482"/>
                    </a:lnTo>
                    <a:lnTo>
                      <a:pt x="96906" y="359345"/>
                    </a:lnTo>
                    <a:lnTo>
                      <a:pt x="113305" y="358877"/>
                    </a:lnTo>
                    <a:lnTo>
                      <a:pt x="122586" y="358793"/>
                    </a:lnTo>
                    <a:lnTo>
                      <a:pt x="131192" y="358997"/>
                    </a:lnTo>
                    <a:lnTo>
                      <a:pt x="139971" y="359572"/>
                    </a:lnTo>
                    <a:lnTo>
                      <a:pt x="149768" y="360600"/>
                    </a:lnTo>
                    <a:lnTo>
                      <a:pt x="161432" y="362162"/>
                    </a:lnTo>
                    <a:lnTo>
                      <a:pt x="175810" y="364341"/>
                    </a:lnTo>
                    <a:lnTo>
                      <a:pt x="193749" y="367219"/>
                    </a:lnTo>
                    <a:lnTo>
                      <a:pt x="216096" y="370877"/>
                    </a:lnTo>
                    <a:lnTo>
                      <a:pt x="211456" y="371370"/>
                    </a:lnTo>
                    <a:lnTo>
                      <a:pt x="199562" y="372688"/>
                    </a:lnTo>
                    <a:lnTo>
                      <a:pt x="186907" y="374176"/>
                    </a:lnTo>
                    <a:lnTo>
                      <a:pt x="173671" y="375832"/>
                    </a:lnTo>
                    <a:lnTo>
                      <a:pt x="160032" y="377656"/>
                    </a:lnTo>
                    <a:lnTo>
                      <a:pt x="146167" y="379646"/>
                    </a:lnTo>
                    <a:lnTo>
                      <a:pt x="132255" y="381801"/>
                    </a:lnTo>
                    <a:lnTo>
                      <a:pt x="118474" y="384120"/>
                    </a:lnTo>
                    <a:lnTo>
                      <a:pt x="105002" y="386602"/>
                    </a:lnTo>
                    <a:lnTo>
                      <a:pt x="92018" y="389245"/>
                    </a:lnTo>
                    <a:lnTo>
                      <a:pt x="79700" y="392048"/>
                    </a:lnTo>
                    <a:lnTo>
                      <a:pt x="68225" y="395010"/>
                    </a:lnTo>
                    <a:lnTo>
                      <a:pt x="57772" y="398131"/>
                    </a:lnTo>
                    <a:lnTo>
                      <a:pt x="48519" y="401408"/>
                    </a:lnTo>
                    <a:lnTo>
                      <a:pt x="38741" y="408301"/>
                    </a:lnTo>
                    <a:lnTo>
                      <a:pt x="32640" y="418834"/>
                    </a:lnTo>
                    <a:lnTo>
                      <a:pt x="29741" y="431545"/>
                    </a:lnTo>
                    <a:lnTo>
                      <a:pt x="29541" y="444983"/>
                    </a:lnTo>
                    <a:lnTo>
                      <a:pt x="31535" y="457699"/>
                    </a:lnTo>
                    <a:lnTo>
                      <a:pt x="35218" y="468242"/>
                    </a:lnTo>
                    <a:lnTo>
                      <a:pt x="40087" y="475163"/>
                    </a:lnTo>
                    <a:lnTo>
                      <a:pt x="45637" y="477011"/>
                    </a:lnTo>
                    <a:lnTo>
                      <a:pt x="61998" y="473814"/>
                    </a:lnTo>
                    <a:lnTo>
                      <a:pt x="78298" y="470982"/>
                    </a:lnTo>
                    <a:lnTo>
                      <a:pt x="94498" y="468524"/>
                    </a:lnTo>
                    <a:lnTo>
                      <a:pt x="110555" y="466448"/>
                    </a:lnTo>
                    <a:lnTo>
                      <a:pt x="126429" y="464764"/>
                    </a:lnTo>
                    <a:lnTo>
                      <a:pt x="142077" y="463481"/>
                    </a:lnTo>
                    <a:lnTo>
                      <a:pt x="157459" y="462608"/>
                    </a:lnTo>
                    <a:lnTo>
                      <a:pt x="172534" y="462153"/>
                    </a:lnTo>
                    <a:lnTo>
                      <a:pt x="187261" y="462127"/>
                    </a:lnTo>
                    <a:lnTo>
                      <a:pt x="201597" y="462537"/>
                    </a:lnTo>
                    <a:lnTo>
                      <a:pt x="215503" y="463394"/>
                    </a:lnTo>
                    <a:lnTo>
                      <a:pt x="228936" y="464706"/>
                    </a:lnTo>
                    <a:lnTo>
                      <a:pt x="241856" y="466481"/>
                    </a:lnTo>
                    <a:lnTo>
                      <a:pt x="254221" y="468730"/>
                    </a:lnTo>
                    <a:lnTo>
                      <a:pt x="265991" y="471462"/>
                    </a:lnTo>
                    <a:lnTo>
                      <a:pt x="277123" y="474684"/>
                    </a:lnTo>
                    <a:lnTo>
                      <a:pt x="287577" y="478408"/>
                    </a:lnTo>
                    <a:lnTo>
                      <a:pt x="297312" y="482640"/>
                    </a:lnTo>
                    <a:lnTo>
                      <a:pt x="306286" y="487391"/>
                    </a:lnTo>
                    <a:lnTo>
                      <a:pt x="314457" y="492670"/>
                    </a:lnTo>
                    <a:lnTo>
                      <a:pt x="316507" y="490887"/>
                    </a:lnTo>
                    <a:lnTo>
                      <a:pt x="325687" y="479140"/>
                    </a:lnTo>
                    <a:lnTo>
                      <a:pt x="328981" y="467454"/>
                    </a:lnTo>
                    <a:lnTo>
                      <a:pt x="327028" y="457255"/>
                    </a:lnTo>
                    <a:lnTo>
                      <a:pt x="320465" y="449972"/>
                    </a:lnTo>
                    <a:lnTo>
                      <a:pt x="307192" y="441788"/>
                    </a:lnTo>
                    <a:lnTo>
                      <a:pt x="296216" y="435164"/>
                    </a:lnTo>
                    <a:lnTo>
                      <a:pt x="286294" y="429460"/>
                    </a:lnTo>
                    <a:lnTo>
                      <a:pt x="277141" y="424632"/>
                    </a:lnTo>
                    <a:lnTo>
                      <a:pt x="268476" y="420633"/>
                    </a:lnTo>
                    <a:lnTo>
                      <a:pt x="260013" y="417417"/>
                    </a:lnTo>
                    <a:lnTo>
                      <a:pt x="251469" y="414940"/>
                    </a:lnTo>
                    <a:lnTo>
                      <a:pt x="242560" y="413154"/>
                    </a:lnTo>
                    <a:lnTo>
                      <a:pt x="233002" y="412014"/>
                    </a:lnTo>
                    <a:lnTo>
                      <a:pt x="222513" y="411475"/>
                    </a:lnTo>
                    <a:lnTo>
                      <a:pt x="210807" y="411491"/>
                    </a:lnTo>
                    <a:lnTo>
                      <a:pt x="197602" y="412015"/>
                    </a:lnTo>
                    <a:lnTo>
                      <a:pt x="182613" y="413003"/>
                    </a:lnTo>
                    <a:lnTo>
                      <a:pt x="165558" y="414408"/>
                    </a:lnTo>
                    <a:lnTo>
                      <a:pt x="146151" y="416184"/>
                    </a:lnTo>
                    <a:lnTo>
                      <a:pt x="124110" y="418286"/>
                    </a:lnTo>
                    <a:lnTo>
                      <a:pt x="125510" y="417250"/>
                    </a:lnTo>
                    <a:close/>
                  </a:path>
                </a:pathLst>
              </a:custGeom>
              <a:solidFill>
                <a:srgbClr val="C3A068"/>
              </a:solidFill>
            </p:spPr>
            <p:txBody>
              <a:bodyPr wrap="square" lIns="0" tIns="0" rIns="0" bIns="0" rtlCol="0">
                <a:noAutofit/>
              </a:bodyPr>
              <a:lstStyle/>
              <a:p>
                <a:pPr algn="r" rtl="1"/>
                <a:endParaRPr sz="200"/>
              </a:p>
            </p:txBody>
          </p:sp>
          <p:sp>
            <p:nvSpPr>
              <p:cNvPr id="101" name="object 62">
                <a:extLst>
                  <a:ext uri="{FF2B5EF4-FFF2-40B4-BE49-F238E27FC236}">
                    <a16:creationId xmlns:a16="http://schemas.microsoft.com/office/drawing/2014/main" id="{A5201884-AFD9-4E96-886C-70A5C9A25276}"/>
                  </a:ext>
                </a:extLst>
              </p:cNvPr>
              <p:cNvSpPr/>
              <p:nvPr/>
            </p:nvSpPr>
            <p:spPr>
              <a:xfrm>
                <a:off x="2538909" y="4114381"/>
                <a:ext cx="203182" cy="203182"/>
              </a:xfrm>
              <a:custGeom>
                <a:avLst/>
                <a:gdLst/>
                <a:ahLst/>
                <a:cxnLst/>
                <a:rect l="l" t="t" r="r" b="b"/>
                <a:pathLst>
                  <a:path w="284632" h="284632">
                    <a:moveTo>
                      <a:pt x="284632" y="142316"/>
                    </a:moveTo>
                    <a:lnTo>
                      <a:pt x="283883" y="127629"/>
                    </a:lnTo>
                    <a:lnTo>
                      <a:pt x="281685" y="113372"/>
                    </a:lnTo>
                    <a:lnTo>
                      <a:pt x="278113" y="99616"/>
                    </a:lnTo>
                    <a:lnTo>
                      <a:pt x="273239" y="86436"/>
                    </a:lnTo>
                    <a:lnTo>
                      <a:pt x="267137" y="73907"/>
                    </a:lnTo>
                    <a:lnTo>
                      <a:pt x="259881" y="62100"/>
                    </a:lnTo>
                    <a:lnTo>
                      <a:pt x="251544" y="51090"/>
                    </a:lnTo>
                    <a:lnTo>
                      <a:pt x="242201" y="40951"/>
                    </a:lnTo>
                    <a:lnTo>
                      <a:pt x="231924" y="31756"/>
                    </a:lnTo>
                    <a:lnTo>
                      <a:pt x="220788" y="23579"/>
                    </a:lnTo>
                    <a:lnTo>
                      <a:pt x="208866" y="16493"/>
                    </a:lnTo>
                    <a:lnTo>
                      <a:pt x="196231" y="10573"/>
                    </a:lnTo>
                    <a:lnTo>
                      <a:pt x="182958" y="5891"/>
                    </a:lnTo>
                    <a:lnTo>
                      <a:pt x="169120" y="2523"/>
                    </a:lnTo>
                    <a:lnTo>
                      <a:pt x="154790" y="540"/>
                    </a:lnTo>
                    <a:lnTo>
                      <a:pt x="142303" y="0"/>
                    </a:lnTo>
                    <a:lnTo>
                      <a:pt x="127613" y="749"/>
                    </a:lnTo>
                    <a:lnTo>
                      <a:pt x="113353" y="2947"/>
                    </a:lnTo>
                    <a:lnTo>
                      <a:pt x="99596" y="6520"/>
                    </a:lnTo>
                    <a:lnTo>
                      <a:pt x="86416" y="11395"/>
                    </a:lnTo>
                    <a:lnTo>
                      <a:pt x="73886" y="17497"/>
                    </a:lnTo>
                    <a:lnTo>
                      <a:pt x="62079" y="24754"/>
                    </a:lnTo>
                    <a:lnTo>
                      <a:pt x="51071" y="33092"/>
                    </a:lnTo>
                    <a:lnTo>
                      <a:pt x="40933" y="42436"/>
                    </a:lnTo>
                    <a:lnTo>
                      <a:pt x="31740" y="52714"/>
                    </a:lnTo>
                    <a:lnTo>
                      <a:pt x="23565" y="63851"/>
                    </a:lnTo>
                    <a:lnTo>
                      <a:pt x="16481" y="75774"/>
                    </a:lnTo>
                    <a:lnTo>
                      <a:pt x="10564" y="88409"/>
                    </a:lnTo>
                    <a:lnTo>
                      <a:pt x="5885" y="101682"/>
                    </a:lnTo>
                    <a:lnTo>
                      <a:pt x="2518" y="115520"/>
                    </a:lnTo>
                    <a:lnTo>
                      <a:pt x="538" y="129850"/>
                    </a:lnTo>
                    <a:lnTo>
                      <a:pt x="0" y="142316"/>
                    </a:lnTo>
                    <a:lnTo>
                      <a:pt x="748" y="157003"/>
                    </a:lnTo>
                    <a:lnTo>
                      <a:pt x="2945" y="171262"/>
                    </a:lnTo>
                    <a:lnTo>
                      <a:pt x="6517" y="185019"/>
                    </a:lnTo>
                    <a:lnTo>
                      <a:pt x="11391" y="198200"/>
                    </a:lnTo>
                    <a:lnTo>
                      <a:pt x="17492" y="210730"/>
                    </a:lnTo>
                    <a:lnTo>
                      <a:pt x="24747" y="222538"/>
                    </a:lnTo>
                    <a:lnTo>
                      <a:pt x="33082" y="233548"/>
                    </a:lnTo>
                    <a:lnTo>
                      <a:pt x="42425" y="243688"/>
                    </a:lnTo>
                    <a:lnTo>
                      <a:pt x="52701" y="252883"/>
                    </a:lnTo>
                    <a:lnTo>
                      <a:pt x="63836" y="261060"/>
                    </a:lnTo>
                    <a:lnTo>
                      <a:pt x="75758" y="268145"/>
                    </a:lnTo>
                    <a:lnTo>
                      <a:pt x="88393" y="274064"/>
                    </a:lnTo>
                    <a:lnTo>
                      <a:pt x="101666" y="278745"/>
                    </a:lnTo>
                    <a:lnTo>
                      <a:pt x="115505" y="282112"/>
                    </a:lnTo>
                    <a:lnTo>
                      <a:pt x="129835" y="284093"/>
                    </a:lnTo>
                    <a:lnTo>
                      <a:pt x="142303" y="284632"/>
                    </a:lnTo>
                    <a:lnTo>
                      <a:pt x="156992" y="283883"/>
                    </a:lnTo>
                    <a:lnTo>
                      <a:pt x="171251" y="281685"/>
                    </a:lnTo>
                    <a:lnTo>
                      <a:pt x="185009" y="278113"/>
                    </a:lnTo>
                    <a:lnTo>
                      <a:pt x="198190" y="273239"/>
                    </a:lnTo>
                    <a:lnTo>
                      <a:pt x="210721" y="267137"/>
                    </a:lnTo>
                    <a:lnTo>
                      <a:pt x="222529" y="259881"/>
                    </a:lnTo>
                    <a:lnTo>
                      <a:pt x="233539" y="251545"/>
                    </a:lnTo>
                    <a:lnTo>
                      <a:pt x="243679" y="242202"/>
                    </a:lnTo>
                    <a:lnTo>
                      <a:pt x="252875" y="231926"/>
                    </a:lnTo>
                    <a:lnTo>
                      <a:pt x="261052" y="220791"/>
                    </a:lnTo>
                    <a:lnTo>
                      <a:pt x="268138" y="208870"/>
                    </a:lnTo>
                    <a:lnTo>
                      <a:pt x="274058" y="196237"/>
                    </a:lnTo>
                    <a:lnTo>
                      <a:pt x="278740" y="182965"/>
                    </a:lnTo>
                    <a:lnTo>
                      <a:pt x="282109" y="169129"/>
                    </a:lnTo>
                    <a:lnTo>
                      <a:pt x="284092" y="154801"/>
                    </a:lnTo>
                    <a:lnTo>
                      <a:pt x="284632" y="142316"/>
                    </a:lnTo>
                    <a:close/>
                  </a:path>
                </a:pathLst>
              </a:custGeom>
              <a:solidFill>
                <a:srgbClr val="C3A068"/>
              </a:solidFill>
            </p:spPr>
            <p:txBody>
              <a:bodyPr wrap="square" lIns="0" tIns="0" rIns="0" bIns="0" rtlCol="0">
                <a:noAutofit/>
              </a:bodyPr>
              <a:lstStyle/>
              <a:p>
                <a:pPr algn="r" rtl="1"/>
                <a:endParaRPr sz="200"/>
              </a:p>
            </p:txBody>
          </p:sp>
        </p:grpSp>
        <p:sp>
          <p:nvSpPr>
            <p:cNvPr id="98" name="TextBox 97">
              <a:extLst>
                <a:ext uri="{FF2B5EF4-FFF2-40B4-BE49-F238E27FC236}">
                  <a16:creationId xmlns:a16="http://schemas.microsoft.com/office/drawing/2014/main" id="{EE840F9E-991C-4B48-B6B1-7A50F0699439}"/>
                </a:ext>
              </a:extLst>
            </p:cNvPr>
            <p:cNvSpPr txBox="1"/>
            <p:nvPr/>
          </p:nvSpPr>
          <p:spPr>
            <a:xfrm>
              <a:off x="1858219" y="4787655"/>
              <a:ext cx="1107988" cy="361555"/>
            </a:xfrm>
            <a:prstGeom prst="rect">
              <a:avLst/>
            </a:prstGeom>
            <a:noFill/>
          </p:spPr>
          <p:txBody>
            <a:bodyPr wrap="square" rtlCol="0">
              <a:spAutoFit/>
            </a:bodyPr>
            <a:lstStyle/>
            <a:p>
              <a:pPr algn="ctr"/>
              <a:r>
                <a:rPr lang="en-US" sz="900" dirty="0">
                  <a:latin typeface="Fair Prosper" pitchFamily="2" charset="0"/>
                </a:rPr>
                <a:t>Event</a:t>
              </a:r>
            </a:p>
          </p:txBody>
        </p:sp>
        <p:sp>
          <p:nvSpPr>
            <p:cNvPr id="99" name="object 112">
              <a:extLst>
                <a:ext uri="{FF2B5EF4-FFF2-40B4-BE49-F238E27FC236}">
                  <a16:creationId xmlns:a16="http://schemas.microsoft.com/office/drawing/2014/main" id="{482D34A7-F851-46B4-9B71-21B00C2D61FC}"/>
                </a:ext>
              </a:extLst>
            </p:cNvPr>
            <p:cNvSpPr/>
            <p:nvPr/>
          </p:nvSpPr>
          <p:spPr>
            <a:xfrm>
              <a:off x="1981200" y="4471581"/>
              <a:ext cx="862027" cy="854245"/>
            </a:xfrm>
            <a:custGeom>
              <a:avLst/>
              <a:gdLst/>
              <a:ahLst/>
              <a:cxnLst/>
              <a:rect l="l" t="t" r="r" b="b"/>
              <a:pathLst>
                <a:path w="1385823" h="1373314">
                  <a:moveTo>
                    <a:pt x="1088009" y="1373314"/>
                  </a:moveTo>
                  <a:lnTo>
                    <a:pt x="1112434" y="1372327"/>
                  </a:lnTo>
                  <a:lnTo>
                    <a:pt x="1136315" y="1369416"/>
                  </a:lnTo>
                  <a:lnTo>
                    <a:pt x="1182141" y="1358131"/>
                  </a:lnTo>
                  <a:lnTo>
                    <a:pt x="1224871" y="1340072"/>
                  </a:lnTo>
                  <a:lnTo>
                    <a:pt x="1263894" y="1315853"/>
                  </a:lnTo>
                  <a:lnTo>
                    <a:pt x="1298595" y="1286086"/>
                  </a:lnTo>
                  <a:lnTo>
                    <a:pt x="1328362" y="1251384"/>
                  </a:lnTo>
                  <a:lnTo>
                    <a:pt x="1352582" y="1212362"/>
                  </a:lnTo>
                  <a:lnTo>
                    <a:pt x="1370641" y="1169631"/>
                  </a:lnTo>
                  <a:lnTo>
                    <a:pt x="1381926" y="1123806"/>
                  </a:lnTo>
                  <a:lnTo>
                    <a:pt x="1385824" y="1075499"/>
                  </a:lnTo>
                  <a:lnTo>
                    <a:pt x="1385824" y="297827"/>
                  </a:lnTo>
                  <a:lnTo>
                    <a:pt x="1381926" y="249517"/>
                  </a:lnTo>
                  <a:lnTo>
                    <a:pt x="1370641" y="203689"/>
                  </a:lnTo>
                  <a:lnTo>
                    <a:pt x="1352582" y="160956"/>
                  </a:lnTo>
                  <a:lnTo>
                    <a:pt x="1328362" y="121932"/>
                  </a:lnTo>
                  <a:lnTo>
                    <a:pt x="1298595" y="87229"/>
                  </a:lnTo>
                  <a:lnTo>
                    <a:pt x="1263894" y="57462"/>
                  </a:lnTo>
                  <a:lnTo>
                    <a:pt x="1224871" y="33242"/>
                  </a:lnTo>
                  <a:lnTo>
                    <a:pt x="1182141" y="15183"/>
                  </a:lnTo>
                  <a:lnTo>
                    <a:pt x="1136315" y="3897"/>
                  </a:lnTo>
                  <a:lnTo>
                    <a:pt x="1088009" y="0"/>
                  </a:lnTo>
                  <a:lnTo>
                    <a:pt x="297815" y="0"/>
                  </a:lnTo>
                  <a:lnTo>
                    <a:pt x="249508" y="3897"/>
                  </a:lnTo>
                  <a:lnTo>
                    <a:pt x="203682" y="15183"/>
                  </a:lnTo>
                  <a:lnTo>
                    <a:pt x="160952" y="33242"/>
                  </a:lnTo>
                  <a:lnTo>
                    <a:pt x="121929" y="57462"/>
                  </a:lnTo>
                  <a:lnTo>
                    <a:pt x="87228" y="87229"/>
                  </a:lnTo>
                  <a:lnTo>
                    <a:pt x="57461" y="121932"/>
                  </a:lnTo>
                  <a:lnTo>
                    <a:pt x="33241" y="160956"/>
                  </a:lnTo>
                  <a:lnTo>
                    <a:pt x="15182" y="203689"/>
                  </a:lnTo>
                  <a:lnTo>
                    <a:pt x="3897" y="249517"/>
                  </a:lnTo>
                  <a:lnTo>
                    <a:pt x="0" y="297827"/>
                  </a:lnTo>
                  <a:lnTo>
                    <a:pt x="0" y="1075499"/>
                  </a:lnTo>
                  <a:lnTo>
                    <a:pt x="3897" y="1123806"/>
                  </a:lnTo>
                  <a:lnTo>
                    <a:pt x="15182" y="1169631"/>
                  </a:lnTo>
                  <a:lnTo>
                    <a:pt x="33241" y="1212362"/>
                  </a:lnTo>
                  <a:lnTo>
                    <a:pt x="57461" y="1251384"/>
                  </a:lnTo>
                  <a:lnTo>
                    <a:pt x="87228" y="1286086"/>
                  </a:lnTo>
                  <a:lnTo>
                    <a:pt x="121929" y="1315853"/>
                  </a:lnTo>
                  <a:lnTo>
                    <a:pt x="160952" y="1340072"/>
                  </a:lnTo>
                  <a:lnTo>
                    <a:pt x="203682" y="1358131"/>
                  </a:lnTo>
                  <a:lnTo>
                    <a:pt x="249508" y="1369416"/>
                  </a:lnTo>
                  <a:lnTo>
                    <a:pt x="297815" y="1373314"/>
                  </a:lnTo>
                  <a:lnTo>
                    <a:pt x="1088009" y="1373314"/>
                  </a:lnTo>
                  <a:close/>
                </a:path>
              </a:pathLst>
            </a:custGeom>
            <a:noFill/>
            <a:ln w="3175">
              <a:solidFill>
                <a:schemeClr val="tx1"/>
              </a:solidFill>
            </a:ln>
          </p:spPr>
          <p:txBody>
            <a:bodyPr wrap="square" lIns="0" tIns="0" rIns="0" bIns="0" rtlCol="0">
              <a:noAutofit/>
            </a:bodyPr>
            <a:lstStyle/>
            <a:p>
              <a:endParaRPr sz="200"/>
            </a:p>
          </p:txBody>
        </p:sp>
      </p:grpSp>
      <p:sp>
        <p:nvSpPr>
          <p:cNvPr id="52" name="Title 1">
            <a:extLst>
              <a:ext uri="{FF2B5EF4-FFF2-40B4-BE49-F238E27FC236}">
                <a16:creationId xmlns:a16="http://schemas.microsoft.com/office/drawing/2014/main" id="{600559EC-512D-48A9-B711-AC697CC25295}"/>
              </a:ext>
            </a:extLst>
          </p:cNvPr>
          <p:cNvSpPr>
            <a:spLocks noGrp="1"/>
          </p:cNvSpPr>
          <p:nvPr>
            <p:ph type="title"/>
          </p:nvPr>
        </p:nvSpPr>
        <p:spPr>
          <a:xfrm>
            <a:off x="361950" y="152400"/>
            <a:ext cx="11468100" cy="606425"/>
          </a:xfrm>
        </p:spPr>
        <p:txBody>
          <a:bodyPr>
            <a:normAutofit/>
          </a:bodyPr>
          <a:lstStyle>
            <a:lvl1pPr algn="r" rtl="1">
              <a:lnSpc>
                <a:spcPct val="100000"/>
              </a:lnSpc>
              <a:defRPr sz="2000">
                <a:solidFill>
                  <a:srgbClr val="ED1C24"/>
                </a:solidFill>
                <a:latin typeface="DiodrumArabic-Semibold" panose="00000700000000000000" pitchFamily="2" charset="-78"/>
                <a:cs typeface="DiodrumArabic-Semibold"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892279700"/>
      </p:ext>
    </p:extLst>
  </p:cSld>
  <p:clrMapOvr>
    <a:masterClrMapping/>
  </p:clrMapOvr>
  <p:extLst>
    <p:ext uri="{DCECCB84-F9BA-43D5-87BE-67443E8EF086}">
      <p15:sldGuideLst xmlns:p15="http://schemas.microsoft.com/office/powerpoint/2012/main">
        <p15:guide id="1" orient="horz" pos="1968"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87C80C6F-737E-4A8D-9C68-DBF7BAC8CD56}"/>
              </a:ext>
            </a:extLst>
          </p:cNvPr>
          <p:cNvGrpSpPr/>
          <p:nvPr userDrawn="1"/>
        </p:nvGrpSpPr>
        <p:grpSpPr>
          <a:xfrm>
            <a:off x="361950" y="6256330"/>
            <a:ext cx="1276350" cy="437034"/>
            <a:chOff x="827333" y="4766626"/>
            <a:chExt cx="4684613" cy="1604056"/>
          </a:xfrm>
        </p:grpSpPr>
        <p:sp>
          <p:nvSpPr>
            <p:cNvPr id="52" name="object 39">
              <a:extLst>
                <a:ext uri="{FF2B5EF4-FFF2-40B4-BE49-F238E27FC236}">
                  <a16:creationId xmlns:a16="http://schemas.microsoft.com/office/drawing/2014/main" id="{5DF8C501-38E5-47EB-9E44-3954BA350B66}"/>
                </a:ext>
              </a:extLst>
            </p:cNvPr>
            <p:cNvSpPr/>
            <p:nvPr/>
          </p:nvSpPr>
          <p:spPr>
            <a:xfrm>
              <a:off x="882812" y="4766626"/>
              <a:ext cx="559555" cy="555176"/>
            </a:xfrm>
            <a:custGeom>
              <a:avLst/>
              <a:gdLst/>
              <a:ahLst/>
              <a:cxnLst/>
              <a:rect l="l" t="t" r="r" b="b"/>
              <a:pathLst>
                <a:path w="316064" h="316077">
                  <a:moveTo>
                    <a:pt x="316064" y="158038"/>
                  </a:moveTo>
                  <a:lnTo>
                    <a:pt x="315389" y="143331"/>
                  </a:lnTo>
                  <a:lnTo>
                    <a:pt x="313403" y="129002"/>
                  </a:lnTo>
                  <a:lnTo>
                    <a:pt x="310165" y="115114"/>
                  </a:lnTo>
                  <a:lnTo>
                    <a:pt x="305736" y="101724"/>
                  </a:lnTo>
                  <a:lnTo>
                    <a:pt x="300174" y="88893"/>
                  </a:lnTo>
                  <a:lnTo>
                    <a:pt x="293541" y="76680"/>
                  </a:lnTo>
                  <a:lnTo>
                    <a:pt x="285895" y="65146"/>
                  </a:lnTo>
                  <a:lnTo>
                    <a:pt x="277295" y="54349"/>
                  </a:lnTo>
                  <a:lnTo>
                    <a:pt x="267803" y="44350"/>
                  </a:lnTo>
                  <a:lnTo>
                    <a:pt x="257477" y="35209"/>
                  </a:lnTo>
                  <a:lnTo>
                    <a:pt x="246378" y="26985"/>
                  </a:lnTo>
                  <a:lnTo>
                    <a:pt x="234564" y="19737"/>
                  </a:lnTo>
                  <a:lnTo>
                    <a:pt x="222096" y="13526"/>
                  </a:lnTo>
                  <a:lnTo>
                    <a:pt x="209032" y="8412"/>
                  </a:lnTo>
                  <a:lnTo>
                    <a:pt x="195434" y="4453"/>
                  </a:lnTo>
                  <a:lnTo>
                    <a:pt x="181361" y="1710"/>
                  </a:lnTo>
                  <a:lnTo>
                    <a:pt x="166871" y="243"/>
                  </a:lnTo>
                  <a:lnTo>
                    <a:pt x="158026" y="0"/>
                  </a:lnTo>
                  <a:lnTo>
                    <a:pt x="143315" y="675"/>
                  </a:lnTo>
                  <a:lnTo>
                    <a:pt x="128986" y="2662"/>
                  </a:lnTo>
                  <a:lnTo>
                    <a:pt x="115096" y="5900"/>
                  </a:lnTo>
                  <a:lnTo>
                    <a:pt x="101705" y="10331"/>
                  </a:lnTo>
                  <a:lnTo>
                    <a:pt x="88874" y="15893"/>
                  </a:lnTo>
                  <a:lnTo>
                    <a:pt x="76662" y="22528"/>
                  </a:lnTo>
                  <a:lnTo>
                    <a:pt x="65129" y="30175"/>
                  </a:lnTo>
                  <a:lnTo>
                    <a:pt x="54334" y="38776"/>
                  </a:lnTo>
                  <a:lnTo>
                    <a:pt x="44336" y="48269"/>
                  </a:lnTo>
                  <a:lnTo>
                    <a:pt x="35196" y="58596"/>
                  </a:lnTo>
                  <a:lnTo>
                    <a:pt x="26974" y="69697"/>
                  </a:lnTo>
                  <a:lnTo>
                    <a:pt x="19728" y="81512"/>
                  </a:lnTo>
                  <a:lnTo>
                    <a:pt x="13519" y="93980"/>
                  </a:lnTo>
                  <a:lnTo>
                    <a:pt x="8407" y="107044"/>
                  </a:lnTo>
                  <a:lnTo>
                    <a:pt x="4450" y="120642"/>
                  </a:lnTo>
                  <a:lnTo>
                    <a:pt x="1708" y="134715"/>
                  </a:lnTo>
                  <a:lnTo>
                    <a:pt x="242" y="149204"/>
                  </a:lnTo>
                  <a:lnTo>
                    <a:pt x="0" y="158038"/>
                  </a:lnTo>
                  <a:lnTo>
                    <a:pt x="675" y="172747"/>
                  </a:lnTo>
                  <a:lnTo>
                    <a:pt x="2661" y="187075"/>
                  </a:lnTo>
                  <a:lnTo>
                    <a:pt x="5898" y="200965"/>
                  </a:lnTo>
                  <a:lnTo>
                    <a:pt x="10327" y="214355"/>
                  </a:lnTo>
                  <a:lnTo>
                    <a:pt x="15888" y="227186"/>
                  </a:lnTo>
                  <a:lnTo>
                    <a:pt x="22522" y="239399"/>
                  </a:lnTo>
                  <a:lnTo>
                    <a:pt x="30167" y="250934"/>
                  </a:lnTo>
                  <a:lnTo>
                    <a:pt x="38766" y="261731"/>
                  </a:lnTo>
                  <a:lnTo>
                    <a:pt x="48258" y="271730"/>
                  </a:lnTo>
                  <a:lnTo>
                    <a:pt x="58583" y="280871"/>
                  </a:lnTo>
                  <a:lnTo>
                    <a:pt x="69683" y="289095"/>
                  </a:lnTo>
                  <a:lnTo>
                    <a:pt x="81496" y="296343"/>
                  </a:lnTo>
                  <a:lnTo>
                    <a:pt x="93964" y="302553"/>
                  </a:lnTo>
                  <a:lnTo>
                    <a:pt x="107028" y="307667"/>
                  </a:lnTo>
                  <a:lnTo>
                    <a:pt x="120626" y="311625"/>
                  </a:lnTo>
                  <a:lnTo>
                    <a:pt x="134700" y="314368"/>
                  </a:lnTo>
                  <a:lnTo>
                    <a:pt x="149190" y="315834"/>
                  </a:lnTo>
                  <a:lnTo>
                    <a:pt x="158026" y="316077"/>
                  </a:lnTo>
                  <a:lnTo>
                    <a:pt x="172735" y="315402"/>
                  </a:lnTo>
                  <a:lnTo>
                    <a:pt x="187065" y="313415"/>
                  </a:lnTo>
                  <a:lnTo>
                    <a:pt x="200955" y="310177"/>
                  </a:lnTo>
                  <a:lnTo>
                    <a:pt x="214345" y="305747"/>
                  </a:lnTo>
                  <a:lnTo>
                    <a:pt x="227177" y="300185"/>
                  </a:lnTo>
                  <a:lnTo>
                    <a:pt x="239389" y="293550"/>
                  </a:lnTo>
                  <a:lnTo>
                    <a:pt x="250924" y="285904"/>
                  </a:lnTo>
                  <a:lnTo>
                    <a:pt x="261720" y="277304"/>
                  </a:lnTo>
                  <a:lnTo>
                    <a:pt x="271718" y="267811"/>
                  </a:lnTo>
                  <a:lnTo>
                    <a:pt x="280859" y="257485"/>
                  </a:lnTo>
                  <a:lnTo>
                    <a:pt x="289082" y="246385"/>
                  </a:lnTo>
                  <a:lnTo>
                    <a:pt x="296329" y="234571"/>
                  </a:lnTo>
                  <a:lnTo>
                    <a:pt x="302539" y="222103"/>
                  </a:lnTo>
                  <a:lnTo>
                    <a:pt x="307653" y="209040"/>
                  </a:lnTo>
                  <a:lnTo>
                    <a:pt x="311611" y="195443"/>
                  </a:lnTo>
                  <a:lnTo>
                    <a:pt x="314354" y="181370"/>
                  </a:lnTo>
                  <a:lnTo>
                    <a:pt x="315821" y="166883"/>
                  </a:lnTo>
                  <a:lnTo>
                    <a:pt x="316064" y="158038"/>
                  </a:lnTo>
                  <a:close/>
                </a:path>
              </a:pathLst>
            </a:custGeom>
            <a:solidFill>
              <a:srgbClr val="ED1C24"/>
            </a:solidFill>
          </p:spPr>
          <p:txBody>
            <a:bodyPr wrap="square" lIns="0" tIns="0" rIns="0" bIns="0" rtlCol="0">
              <a:noAutofit/>
            </a:bodyPr>
            <a:lstStyle/>
            <a:p>
              <a:endParaRPr/>
            </a:p>
          </p:txBody>
        </p:sp>
        <p:sp>
          <p:nvSpPr>
            <p:cNvPr id="53" name="object 38">
              <a:extLst>
                <a:ext uri="{FF2B5EF4-FFF2-40B4-BE49-F238E27FC236}">
                  <a16:creationId xmlns:a16="http://schemas.microsoft.com/office/drawing/2014/main" id="{5A1230EC-C933-4B04-997F-43767C71D731}"/>
                </a:ext>
              </a:extLst>
            </p:cNvPr>
            <p:cNvSpPr/>
            <p:nvPr/>
          </p:nvSpPr>
          <p:spPr>
            <a:xfrm>
              <a:off x="827333" y="5409795"/>
              <a:ext cx="670445" cy="960887"/>
            </a:xfrm>
            <a:custGeom>
              <a:avLst/>
              <a:gdLst/>
              <a:ahLst/>
              <a:cxnLst/>
              <a:rect l="l" t="t" r="r" b="b"/>
              <a:pathLst>
                <a:path w="378700" h="547060">
                  <a:moveTo>
                    <a:pt x="68791" y="526112"/>
                  </a:moveTo>
                  <a:lnTo>
                    <a:pt x="86892" y="522969"/>
                  </a:lnTo>
                  <a:lnTo>
                    <a:pt x="104882" y="520240"/>
                  </a:lnTo>
                  <a:lnTo>
                    <a:pt x="122713" y="517936"/>
                  </a:lnTo>
                  <a:lnTo>
                    <a:pt x="140339" y="516066"/>
                  </a:lnTo>
                  <a:lnTo>
                    <a:pt x="157716" y="514642"/>
                  </a:lnTo>
                  <a:lnTo>
                    <a:pt x="174798" y="513673"/>
                  </a:lnTo>
                  <a:lnTo>
                    <a:pt x="191537" y="513168"/>
                  </a:lnTo>
                  <a:lnTo>
                    <a:pt x="207890" y="513139"/>
                  </a:lnTo>
                  <a:lnTo>
                    <a:pt x="223810" y="513595"/>
                  </a:lnTo>
                  <a:lnTo>
                    <a:pt x="239251" y="514546"/>
                  </a:lnTo>
                  <a:lnTo>
                    <a:pt x="254168" y="516003"/>
                  </a:lnTo>
                  <a:lnTo>
                    <a:pt x="268515" y="517975"/>
                  </a:lnTo>
                  <a:lnTo>
                    <a:pt x="282246" y="520473"/>
                  </a:lnTo>
                  <a:lnTo>
                    <a:pt x="295315" y="523506"/>
                  </a:lnTo>
                  <a:lnTo>
                    <a:pt x="307677" y="527085"/>
                  </a:lnTo>
                  <a:lnTo>
                    <a:pt x="319285" y="531220"/>
                  </a:lnTo>
                  <a:lnTo>
                    <a:pt x="330095" y="535921"/>
                  </a:lnTo>
                  <a:lnTo>
                    <a:pt x="340060" y="541197"/>
                  </a:lnTo>
                  <a:lnTo>
                    <a:pt x="349135" y="547060"/>
                  </a:lnTo>
                  <a:lnTo>
                    <a:pt x="356295" y="539982"/>
                  </a:lnTo>
                  <a:lnTo>
                    <a:pt x="363345" y="528084"/>
                  </a:lnTo>
                  <a:lnTo>
                    <a:pt x="365268" y="516621"/>
                  </a:lnTo>
                  <a:lnTo>
                    <a:pt x="362582" y="506753"/>
                  </a:lnTo>
                  <a:lnTo>
                    <a:pt x="355803" y="499638"/>
                  </a:lnTo>
                  <a:lnTo>
                    <a:pt x="345132" y="493049"/>
                  </a:lnTo>
                  <a:lnTo>
                    <a:pt x="333708" y="486085"/>
                  </a:lnTo>
                  <a:lnTo>
                    <a:pt x="323338" y="479966"/>
                  </a:lnTo>
                  <a:lnTo>
                    <a:pt x="313792" y="474656"/>
                  </a:lnTo>
                  <a:lnTo>
                    <a:pt x="304840" y="470118"/>
                  </a:lnTo>
                  <a:lnTo>
                    <a:pt x="296251" y="466315"/>
                  </a:lnTo>
                  <a:lnTo>
                    <a:pt x="287796" y="463209"/>
                  </a:lnTo>
                  <a:lnTo>
                    <a:pt x="279243" y="460763"/>
                  </a:lnTo>
                  <a:lnTo>
                    <a:pt x="270364" y="458941"/>
                  </a:lnTo>
                  <a:lnTo>
                    <a:pt x="260928" y="457705"/>
                  </a:lnTo>
                  <a:lnTo>
                    <a:pt x="250705" y="457018"/>
                  </a:lnTo>
                  <a:lnTo>
                    <a:pt x="239464" y="456842"/>
                  </a:lnTo>
                  <a:lnTo>
                    <a:pt x="226976" y="457141"/>
                  </a:lnTo>
                  <a:lnTo>
                    <a:pt x="213010" y="457878"/>
                  </a:lnTo>
                  <a:lnTo>
                    <a:pt x="197337" y="459016"/>
                  </a:lnTo>
                  <a:lnTo>
                    <a:pt x="179726" y="460516"/>
                  </a:lnTo>
                  <a:lnTo>
                    <a:pt x="159946" y="462343"/>
                  </a:lnTo>
                  <a:lnTo>
                    <a:pt x="137769" y="464459"/>
                  </a:lnTo>
                  <a:lnTo>
                    <a:pt x="138446" y="463865"/>
                  </a:lnTo>
                  <a:lnTo>
                    <a:pt x="146969" y="460203"/>
                  </a:lnTo>
                  <a:lnTo>
                    <a:pt x="157212" y="457409"/>
                  </a:lnTo>
                  <a:lnTo>
                    <a:pt x="173038" y="454157"/>
                  </a:lnTo>
                  <a:lnTo>
                    <a:pt x="195643" y="450589"/>
                  </a:lnTo>
                  <a:lnTo>
                    <a:pt x="226225" y="446844"/>
                  </a:lnTo>
                  <a:lnTo>
                    <a:pt x="235100" y="445884"/>
                  </a:lnTo>
                  <a:lnTo>
                    <a:pt x="256137" y="443656"/>
                  </a:lnTo>
                  <a:lnTo>
                    <a:pt x="272923" y="442057"/>
                  </a:lnTo>
                  <a:lnTo>
                    <a:pt x="286313" y="441115"/>
                  </a:lnTo>
                  <a:lnTo>
                    <a:pt x="297163" y="440861"/>
                  </a:lnTo>
                  <a:lnTo>
                    <a:pt x="306327" y="441324"/>
                  </a:lnTo>
                  <a:lnTo>
                    <a:pt x="314661" y="442536"/>
                  </a:lnTo>
                  <a:lnTo>
                    <a:pt x="323019" y="444525"/>
                  </a:lnTo>
                  <a:lnTo>
                    <a:pt x="332257" y="447323"/>
                  </a:lnTo>
                  <a:lnTo>
                    <a:pt x="343230" y="450959"/>
                  </a:lnTo>
                  <a:lnTo>
                    <a:pt x="344431" y="449771"/>
                  </a:lnTo>
                  <a:lnTo>
                    <a:pt x="350086" y="443895"/>
                  </a:lnTo>
                  <a:lnTo>
                    <a:pt x="358472" y="434417"/>
                  </a:lnTo>
                  <a:lnTo>
                    <a:pt x="367457" y="422810"/>
                  </a:lnTo>
                  <a:lnTo>
                    <a:pt x="374910" y="410551"/>
                  </a:lnTo>
                  <a:lnTo>
                    <a:pt x="378700" y="399113"/>
                  </a:lnTo>
                  <a:lnTo>
                    <a:pt x="376694" y="389973"/>
                  </a:lnTo>
                  <a:lnTo>
                    <a:pt x="369238" y="380697"/>
                  </a:lnTo>
                  <a:lnTo>
                    <a:pt x="362931" y="375681"/>
                  </a:lnTo>
                  <a:lnTo>
                    <a:pt x="353713" y="371739"/>
                  </a:lnTo>
                  <a:lnTo>
                    <a:pt x="339040" y="367713"/>
                  </a:lnTo>
                  <a:lnTo>
                    <a:pt x="316369" y="362440"/>
                  </a:lnTo>
                  <a:lnTo>
                    <a:pt x="319505" y="361056"/>
                  </a:lnTo>
                  <a:lnTo>
                    <a:pt x="331579" y="357223"/>
                  </a:lnTo>
                  <a:lnTo>
                    <a:pt x="350799" y="354540"/>
                  </a:lnTo>
                  <a:lnTo>
                    <a:pt x="352986" y="354213"/>
                  </a:lnTo>
                  <a:lnTo>
                    <a:pt x="358943" y="351187"/>
                  </a:lnTo>
                  <a:lnTo>
                    <a:pt x="364722" y="345481"/>
                  </a:lnTo>
                  <a:lnTo>
                    <a:pt x="369830" y="337669"/>
                  </a:lnTo>
                  <a:lnTo>
                    <a:pt x="373771" y="328326"/>
                  </a:lnTo>
                  <a:lnTo>
                    <a:pt x="376049" y="318026"/>
                  </a:lnTo>
                  <a:lnTo>
                    <a:pt x="376170" y="307343"/>
                  </a:lnTo>
                  <a:lnTo>
                    <a:pt x="373638" y="296853"/>
                  </a:lnTo>
                  <a:lnTo>
                    <a:pt x="367958" y="287130"/>
                  </a:lnTo>
                  <a:lnTo>
                    <a:pt x="358635" y="278748"/>
                  </a:lnTo>
                  <a:lnTo>
                    <a:pt x="345173" y="272282"/>
                  </a:lnTo>
                  <a:lnTo>
                    <a:pt x="337965" y="269843"/>
                  </a:lnTo>
                  <a:lnTo>
                    <a:pt x="325001" y="265472"/>
                  </a:lnTo>
                  <a:lnTo>
                    <a:pt x="314011" y="261816"/>
                  </a:lnTo>
                  <a:lnTo>
                    <a:pt x="304330" y="258681"/>
                  </a:lnTo>
                  <a:lnTo>
                    <a:pt x="295292" y="255874"/>
                  </a:lnTo>
                  <a:lnTo>
                    <a:pt x="286232" y="253201"/>
                  </a:lnTo>
                  <a:lnTo>
                    <a:pt x="276485" y="250469"/>
                  </a:lnTo>
                  <a:lnTo>
                    <a:pt x="265384" y="247483"/>
                  </a:lnTo>
                  <a:lnTo>
                    <a:pt x="252265" y="244051"/>
                  </a:lnTo>
                  <a:lnTo>
                    <a:pt x="236462" y="239978"/>
                  </a:lnTo>
                  <a:lnTo>
                    <a:pt x="217309" y="235071"/>
                  </a:lnTo>
                  <a:lnTo>
                    <a:pt x="220966" y="234005"/>
                  </a:lnTo>
                  <a:lnTo>
                    <a:pt x="230093" y="231601"/>
                  </a:lnTo>
                  <a:lnTo>
                    <a:pt x="243262" y="228642"/>
                  </a:lnTo>
                  <a:lnTo>
                    <a:pt x="259035" y="225913"/>
                  </a:lnTo>
                  <a:lnTo>
                    <a:pt x="275972" y="224201"/>
                  </a:lnTo>
                  <a:lnTo>
                    <a:pt x="292633" y="224289"/>
                  </a:lnTo>
                  <a:lnTo>
                    <a:pt x="300862" y="224959"/>
                  </a:lnTo>
                  <a:lnTo>
                    <a:pt x="317323" y="226201"/>
                  </a:lnTo>
                  <a:lnTo>
                    <a:pt x="328866" y="225971"/>
                  </a:lnTo>
                  <a:lnTo>
                    <a:pt x="336985" y="223217"/>
                  </a:lnTo>
                  <a:lnTo>
                    <a:pt x="343171" y="216891"/>
                  </a:lnTo>
                  <a:lnTo>
                    <a:pt x="348917" y="205944"/>
                  </a:lnTo>
                  <a:lnTo>
                    <a:pt x="355714" y="189326"/>
                  </a:lnTo>
                  <a:lnTo>
                    <a:pt x="358748" y="181035"/>
                  </a:lnTo>
                  <a:lnTo>
                    <a:pt x="361840" y="168152"/>
                  </a:lnTo>
                  <a:lnTo>
                    <a:pt x="361238" y="158707"/>
                  </a:lnTo>
                  <a:lnTo>
                    <a:pt x="356935" y="151756"/>
                  </a:lnTo>
                  <a:lnTo>
                    <a:pt x="348925" y="146359"/>
                  </a:lnTo>
                  <a:lnTo>
                    <a:pt x="337200" y="141573"/>
                  </a:lnTo>
                  <a:lnTo>
                    <a:pt x="321754" y="136456"/>
                  </a:lnTo>
                  <a:lnTo>
                    <a:pt x="310152" y="132708"/>
                  </a:lnTo>
                  <a:lnTo>
                    <a:pt x="293918" y="127545"/>
                  </a:lnTo>
                  <a:lnTo>
                    <a:pt x="281328" y="123777"/>
                  </a:lnTo>
                  <a:lnTo>
                    <a:pt x="271085" y="121125"/>
                  </a:lnTo>
                  <a:lnTo>
                    <a:pt x="261894" y="119307"/>
                  </a:lnTo>
                  <a:lnTo>
                    <a:pt x="252459" y="118042"/>
                  </a:lnTo>
                  <a:lnTo>
                    <a:pt x="241484" y="117049"/>
                  </a:lnTo>
                  <a:lnTo>
                    <a:pt x="227672" y="116047"/>
                  </a:lnTo>
                  <a:lnTo>
                    <a:pt x="228947" y="115315"/>
                  </a:lnTo>
                  <a:lnTo>
                    <a:pt x="237865" y="111321"/>
                  </a:lnTo>
                  <a:lnTo>
                    <a:pt x="245878" y="108530"/>
                  </a:lnTo>
                  <a:lnTo>
                    <a:pt x="256493" y="105531"/>
                  </a:lnTo>
                  <a:lnTo>
                    <a:pt x="269887" y="102568"/>
                  </a:lnTo>
                  <a:lnTo>
                    <a:pt x="286233" y="99880"/>
                  </a:lnTo>
                  <a:lnTo>
                    <a:pt x="305706" y="97711"/>
                  </a:lnTo>
                  <a:lnTo>
                    <a:pt x="328482" y="96301"/>
                  </a:lnTo>
                  <a:lnTo>
                    <a:pt x="354736" y="95892"/>
                  </a:lnTo>
                  <a:lnTo>
                    <a:pt x="359099" y="94959"/>
                  </a:lnTo>
                  <a:lnTo>
                    <a:pt x="365522" y="85711"/>
                  </a:lnTo>
                  <a:lnTo>
                    <a:pt x="368063" y="71624"/>
                  </a:lnTo>
                  <a:lnTo>
                    <a:pt x="370560" y="59011"/>
                  </a:lnTo>
                  <a:lnTo>
                    <a:pt x="372433" y="52813"/>
                  </a:lnTo>
                  <a:lnTo>
                    <a:pt x="373183" y="45775"/>
                  </a:lnTo>
                  <a:lnTo>
                    <a:pt x="372306" y="39295"/>
                  </a:lnTo>
                  <a:lnTo>
                    <a:pt x="365922" y="27960"/>
                  </a:lnTo>
                  <a:lnTo>
                    <a:pt x="353781" y="18704"/>
                  </a:lnTo>
                  <a:lnTo>
                    <a:pt x="336384" y="11425"/>
                  </a:lnTo>
                  <a:lnTo>
                    <a:pt x="314233" y="6018"/>
                  </a:lnTo>
                  <a:lnTo>
                    <a:pt x="301531" y="3984"/>
                  </a:lnTo>
                  <a:lnTo>
                    <a:pt x="287827" y="2380"/>
                  </a:lnTo>
                  <a:lnTo>
                    <a:pt x="273186" y="1193"/>
                  </a:lnTo>
                  <a:lnTo>
                    <a:pt x="257669" y="409"/>
                  </a:lnTo>
                  <a:lnTo>
                    <a:pt x="241338" y="15"/>
                  </a:lnTo>
                  <a:lnTo>
                    <a:pt x="224257" y="0"/>
                  </a:lnTo>
                  <a:lnTo>
                    <a:pt x="206489" y="349"/>
                  </a:lnTo>
                  <a:lnTo>
                    <a:pt x="188095" y="1050"/>
                  </a:lnTo>
                  <a:lnTo>
                    <a:pt x="169138" y="2090"/>
                  </a:lnTo>
                  <a:lnTo>
                    <a:pt x="147673" y="3444"/>
                  </a:lnTo>
                  <a:lnTo>
                    <a:pt x="129262" y="4652"/>
                  </a:lnTo>
                  <a:lnTo>
                    <a:pt x="112301" y="5856"/>
                  </a:lnTo>
                  <a:lnTo>
                    <a:pt x="96742" y="7100"/>
                  </a:lnTo>
                  <a:lnTo>
                    <a:pt x="82541" y="8430"/>
                  </a:lnTo>
                  <a:lnTo>
                    <a:pt x="69653" y="9888"/>
                  </a:lnTo>
                  <a:lnTo>
                    <a:pt x="47631" y="13373"/>
                  </a:lnTo>
                  <a:lnTo>
                    <a:pt x="30313" y="17910"/>
                  </a:lnTo>
                  <a:lnTo>
                    <a:pt x="17335" y="23858"/>
                  </a:lnTo>
                  <a:lnTo>
                    <a:pt x="5340" y="41998"/>
                  </a:lnTo>
                  <a:lnTo>
                    <a:pt x="1637" y="55846"/>
                  </a:lnTo>
                  <a:lnTo>
                    <a:pt x="0" y="67965"/>
                  </a:lnTo>
                  <a:lnTo>
                    <a:pt x="524" y="77394"/>
                  </a:lnTo>
                  <a:lnTo>
                    <a:pt x="7645" y="90132"/>
                  </a:lnTo>
                  <a:lnTo>
                    <a:pt x="19483" y="96231"/>
                  </a:lnTo>
                  <a:lnTo>
                    <a:pt x="31954" y="97971"/>
                  </a:lnTo>
                  <a:lnTo>
                    <a:pt x="40970" y="97632"/>
                  </a:lnTo>
                  <a:lnTo>
                    <a:pt x="42087" y="97581"/>
                  </a:lnTo>
                  <a:lnTo>
                    <a:pt x="39464" y="97898"/>
                  </a:lnTo>
                  <a:lnTo>
                    <a:pt x="28013" y="100472"/>
                  </a:lnTo>
                  <a:lnTo>
                    <a:pt x="15212" y="107319"/>
                  </a:lnTo>
                  <a:lnTo>
                    <a:pt x="7912" y="120505"/>
                  </a:lnTo>
                  <a:lnTo>
                    <a:pt x="7312" y="125796"/>
                  </a:lnTo>
                  <a:lnTo>
                    <a:pt x="6835" y="140344"/>
                  </a:lnTo>
                  <a:lnTo>
                    <a:pt x="8410" y="153738"/>
                  </a:lnTo>
                  <a:lnTo>
                    <a:pt x="12393" y="165009"/>
                  </a:lnTo>
                  <a:lnTo>
                    <a:pt x="19138" y="173184"/>
                  </a:lnTo>
                  <a:lnTo>
                    <a:pt x="22428" y="174131"/>
                  </a:lnTo>
                  <a:lnTo>
                    <a:pt x="29467" y="174176"/>
                  </a:lnTo>
                  <a:lnTo>
                    <a:pt x="39517" y="173374"/>
                  </a:lnTo>
                  <a:lnTo>
                    <a:pt x="52091" y="172015"/>
                  </a:lnTo>
                  <a:lnTo>
                    <a:pt x="66702" y="170386"/>
                  </a:lnTo>
                  <a:lnTo>
                    <a:pt x="82864" y="168777"/>
                  </a:lnTo>
                  <a:lnTo>
                    <a:pt x="100090" y="167475"/>
                  </a:lnTo>
                  <a:lnTo>
                    <a:pt x="117894" y="166771"/>
                  </a:lnTo>
                  <a:lnTo>
                    <a:pt x="124701" y="166653"/>
                  </a:lnTo>
                  <a:lnTo>
                    <a:pt x="140003" y="166425"/>
                  </a:lnTo>
                  <a:lnTo>
                    <a:pt x="152313" y="166374"/>
                  </a:lnTo>
                  <a:lnTo>
                    <a:pt x="162715" y="166572"/>
                  </a:lnTo>
                  <a:lnTo>
                    <a:pt x="172289" y="167091"/>
                  </a:lnTo>
                  <a:lnTo>
                    <a:pt x="182117" y="168002"/>
                  </a:lnTo>
                  <a:lnTo>
                    <a:pt x="193280" y="169377"/>
                  </a:lnTo>
                  <a:lnTo>
                    <a:pt x="206860" y="171288"/>
                  </a:lnTo>
                  <a:lnTo>
                    <a:pt x="223939" y="173807"/>
                  </a:lnTo>
                  <a:lnTo>
                    <a:pt x="222077" y="174200"/>
                  </a:lnTo>
                  <a:lnTo>
                    <a:pt x="217182" y="175266"/>
                  </a:lnTo>
                  <a:lnTo>
                    <a:pt x="209611" y="176973"/>
                  </a:lnTo>
                  <a:lnTo>
                    <a:pt x="199728" y="179288"/>
                  </a:lnTo>
                  <a:lnTo>
                    <a:pt x="187899" y="182180"/>
                  </a:lnTo>
                  <a:lnTo>
                    <a:pt x="174487" y="185614"/>
                  </a:lnTo>
                  <a:lnTo>
                    <a:pt x="159859" y="189559"/>
                  </a:lnTo>
                  <a:lnTo>
                    <a:pt x="144377" y="193982"/>
                  </a:lnTo>
                  <a:lnTo>
                    <a:pt x="128407" y="198850"/>
                  </a:lnTo>
                  <a:lnTo>
                    <a:pt x="112314" y="204130"/>
                  </a:lnTo>
                  <a:lnTo>
                    <a:pt x="96462" y="209790"/>
                  </a:lnTo>
                  <a:lnTo>
                    <a:pt x="81216" y="215797"/>
                  </a:lnTo>
                  <a:lnTo>
                    <a:pt x="66941" y="222119"/>
                  </a:lnTo>
                  <a:lnTo>
                    <a:pt x="54000" y="228721"/>
                  </a:lnTo>
                  <a:lnTo>
                    <a:pt x="45761" y="238031"/>
                  </a:lnTo>
                  <a:lnTo>
                    <a:pt x="41954" y="250144"/>
                  </a:lnTo>
                  <a:lnTo>
                    <a:pt x="39570" y="263821"/>
                  </a:lnTo>
                  <a:lnTo>
                    <a:pt x="36779" y="277108"/>
                  </a:lnTo>
                  <a:lnTo>
                    <a:pt x="35452" y="283434"/>
                  </a:lnTo>
                  <a:lnTo>
                    <a:pt x="35973" y="290978"/>
                  </a:lnTo>
                  <a:lnTo>
                    <a:pt x="39426" y="296249"/>
                  </a:lnTo>
                  <a:lnTo>
                    <a:pt x="45631" y="299628"/>
                  </a:lnTo>
                  <a:lnTo>
                    <a:pt x="54404" y="301498"/>
                  </a:lnTo>
                  <a:lnTo>
                    <a:pt x="65565" y="302241"/>
                  </a:lnTo>
                  <a:lnTo>
                    <a:pt x="78932" y="302242"/>
                  </a:lnTo>
                  <a:lnTo>
                    <a:pt x="94324" y="301881"/>
                  </a:lnTo>
                  <a:lnTo>
                    <a:pt x="111558" y="301542"/>
                  </a:lnTo>
                  <a:lnTo>
                    <a:pt x="130454" y="301607"/>
                  </a:lnTo>
                  <a:lnTo>
                    <a:pt x="139639" y="301792"/>
                  </a:lnTo>
                  <a:lnTo>
                    <a:pt x="154507" y="302117"/>
                  </a:lnTo>
                  <a:lnTo>
                    <a:pt x="167005" y="302466"/>
                  </a:lnTo>
                  <a:lnTo>
                    <a:pt x="177818" y="302897"/>
                  </a:lnTo>
                  <a:lnTo>
                    <a:pt x="187629" y="303472"/>
                  </a:lnTo>
                  <a:lnTo>
                    <a:pt x="197122" y="304250"/>
                  </a:lnTo>
                  <a:lnTo>
                    <a:pt x="206981" y="305290"/>
                  </a:lnTo>
                  <a:lnTo>
                    <a:pt x="217890" y="306654"/>
                  </a:lnTo>
                  <a:lnTo>
                    <a:pt x="230533" y="308399"/>
                  </a:lnTo>
                  <a:lnTo>
                    <a:pt x="245592" y="310587"/>
                  </a:lnTo>
                  <a:lnTo>
                    <a:pt x="263753" y="313278"/>
                  </a:lnTo>
                  <a:lnTo>
                    <a:pt x="263405" y="313291"/>
                  </a:lnTo>
                  <a:lnTo>
                    <a:pt x="260150" y="313419"/>
                  </a:lnTo>
                  <a:lnTo>
                    <a:pt x="244661" y="314086"/>
                  </a:lnTo>
                  <a:lnTo>
                    <a:pt x="233168" y="314628"/>
                  </a:lnTo>
                  <a:lnTo>
                    <a:pt x="219671" y="315310"/>
                  </a:lnTo>
                  <a:lnTo>
                    <a:pt x="204542" y="316135"/>
                  </a:lnTo>
                  <a:lnTo>
                    <a:pt x="188153" y="317102"/>
                  </a:lnTo>
                  <a:lnTo>
                    <a:pt x="170873" y="318214"/>
                  </a:lnTo>
                  <a:lnTo>
                    <a:pt x="153075" y="319471"/>
                  </a:lnTo>
                  <a:lnTo>
                    <a:pt x="135129" y="320875"/>
                  </a:lnTo>
                  <a:lnTo>
                    <a:pt x="117408" y="322427"/>
                  </a:lnTo>
                  <a:lnTo>
                    <a:pt x="100282" y="324128"/>
                  </a:lnTo>
                  <a:lnTo>
                    <a:pt x="84123" y="325979"/>
                  </a:lnTo>
                  <a:lnTo>
                    <a:pt x="69302" y="327982"/>
                  </a:lnTo>
                  <a:lnTo>
                    <a:pt x="56190" y="330138"/>
                  </a:lnTo>
                  <a:lnTo>
                    <a:pt x="45158" y="332448"/>
                  </a:lnTo>
                  <a:lnTo>
                    <a:pt x="36579" y="334913"/>
                  </a:lnTo>
                  <a:lnTo>
                    <a:pt x="28850" y="338798"/>
                  </a:lnTo>
                  <a:lnTo>
                    <a:pt x="18773" y="345635"/>
                  </a:lnTo>
                  <a:lnTo>
                    <a:pt x="12156" y="351993"/>
                  </a:lnTo>
                  <a:lnTo>
                    <a:pt x="8441" y="359726"/>
                  </a:lnTo>
                  <a:lnTo>
                    <a:pt x="7074" y="370684"/>
                  </a:lnTo>
                  <a:lnTo>
                    <a:pt x="7498" y="386719"/>
                  </a:lnTo>
                  <a:lnTo>
                    <a:pt x="9156" y="409684"/>
                  </a:lnTo>
                  <a:lnTo>
                    <a:pt x="10155" y="409434"/>
                  </a:lnTo>
                  <a:lnTo>
                    <a:pt x="14273" y="408511"/>
                  </a:lnTo>
                  <a:lnTo>
                    <a:pt x="32189" y="405343"/>
                  </a:lnTo>
                  <a:lnTo>
                    <a:pt x="46045" y="403476"/>
                  </a:lnTo>
                  <a:lnTo>
                    <a:pt x="63205" y="401671"/>
                  </a:lnTo>
                  <a:lnTo>
                    <a:pt x="83699" y="400117"/>
                  </a:lnTo>
                  <a:lnTo>
                    <a:pt x="107556" y="399003"/>
                  </a:lnTo>
                  <a:lnTo>
                    <a:pt x="124608" y="398505"/>
                  </a:lnTo>
                  <a:lnTo>
                    <a:pt x="142751" y="398503"/>
                  </a:lnTo>
                  <a:lnTo>
                    <a:pt x="151364" y="398937"/>
                  </a:lnTo>
                  <a:lnTo>
                    <a:pt x="160589" y="399750"/>
                  </a:lnTo>
                  <a:lnTo>
                    <a:pt x="171111" y="401007"/>
                  </a:lnTo>
                  <a:lnTo>
                    <a:pt x="183618" y="402776"/>
                  </a:lnTo>
                  <a:lnTo>
                    <a:pt x="198796" y="405123"/>
                  </a:lnTo>
                  <a:lnTo>
                    <a:pt x="217333" y="408115"/>
                  </a:lnTo>
                  <a:lnTo>
                    <a:pt x="239915" y="411817"/>
                  </a:lnTo>
                  <a:lnTo>
                    <a:pt x="229686" y="412917"/>
                  </a:lnTo>
                  <a:lnTo>
                    <a:pt x="217509" y="414293"/>
                  </a:lnTo>
                  <a:lnTo>
                    <a:pt x="204695" y="415821"/>
                  </a:lnTo>
                  <a:lnTo>
                    <a:pt x="191388" y="417500"/>
                  </a:lnTo>
                  <a:lnTo>
                    <a:pt x="177733" y="419330"/>
                  </a:lnTo>
                  <a:lnTo>
                    <a:pt x="163874" y="421310"/>
                  </a:lnTo>
                  <a:lnTo>
                    <a:pt x="149956" y="423439"/>
                  </a:lnTo>
                  <a:lnTo>
                    <a:pt x="136123" y="425715"/>
                  </a:lnTo>
                  <a:lnTo>
                    <a:pt x="122520" y="428139"/>
                  </a:lnTo>
                  <a:lnTo>
                    <a:pt x="109292" y="430708"/>
                  </a:lnTo>
                  <a:lnTo>
                    <a:pt x="96582" y="433423"/>
                  </a:lnTo>
                  <a:lnTo>
                    <a:pt x="84536" y="436281"/>
                  </a:lnTo>
                  <a:lnTo>
                    <a:pt x="73297" y="439283"/>
                  </a:lnTo>
                  <a:lnTo>
                    <a:pt x="63011" y="442428"/>
                  </a:lnTo>
                  <a:lnTo>
                    <a:pt x="53822" y="445714"/>
                  </a:lnTo>
                  <a:lnTo>
                    <a:pt x="44829" y="451428"/>
                  </a:lnTo>
                  <a:lnTo>
                    <a:pt x="37842" y="461190"/>
                  </a:lnTo>
                  <a:lnTo>
                    <a:pt x="33876" y="473308"/>
                  </a:lnTo>
                  <a:lnTo>
                    <a:pt x="32523" y="486607"/>
                  </a:lnTo>
                  <a:lnTo>
                    <a:pt x="33373" y="499911"/>
                  </a:lnTo>
                  <a:lnTo>
                    <a:pt x="36017" y="512044"/>
                  </a:lnTo>
                  <a:lnTo>
                    <a:pt x="40046" y="521831"/>
                  </a:lnTo>
                  <a:lnTo>
                    <a:pt x="45050" y="528095"/>
                  </a:lnTo>
                  <a:lnTo>
                    <a:pt x="50622" y="529661"/>
                  </a:lnTo>
                  <a:lnTo>
                    <a:pt x="68791" y="526112"/>
                  </a:lnTo>
                  <a:close/>
                </a:path>
              </a:pathLst>
            </a:custGeom>
            <a:solidFill>
              <a:srgbClr val="111820"/>
            </a:solidFill>
          </p:spPr>
          <p:txBody>
            <a:bodyPr wrap="square" lIns="0" tIns="0" rIns="0" bIns="0" rtlCol="0">
              <a:noAutofit/>
            </a:bodyPr>
            <a:lstStyle/>
            <a:p>
              <a:endParaRPr/>
            </a:p>
          </p:txBody>
        </p:sp>
        <p:sp>
          <p:nvSpPr>
            <p:cNvPr id="54" name="object 30">
              <a:extLst>
                <a:ext uri="{FF2B5EF4-FFF2-40B4-BE49-F238E27FC236}">
                  <a16:creationId xmlns:a16="http://schemas.microsoft.com/office/drawing/2014/main" id="{7C0143DD-2898-4B23-A455-A4DB7CA30D16}"/>
                </a:ext>
              </a:extLst>
            </p:cNvPr>
            <p:cNvSpPr/>
            <p:nvPr/>
          </p:nvSpPr>
          <p:spPr>
            <a:xfrm>
              <a:off x="3342150" y="5443652"/>
              <a:ext cx="90564" cy="422315"/>
            </a:xfrm>
            <a:custGeom>
              <a:avLst/>
              <a:gdLst/>
              <a:ahLst/>
              <a:cxnLst/>
              <a:rect l="l" t="t" r="r" b="b"/>
              <a:pathLst>
                <a:path w="51155" h="240436">
                  <a:moveTo>
                    <a:pt x="0" y="150749"/>
                  </a:moveTo>
                  <a:lnTo>
                    <a:pt x="0" y="240436"/>
                  </a:lnTo>
                  <a:lnTo>
                    <a:pt x="4521" y="240436"/>
                  </a:lnTo>
                  <a:lnTo>
                    <a:pt x="18743" y="238227"/>
                  </a:lnTo>
                  <a:lnTo>
                    <a:pt x="31195" y="232059"/>
                  </a:lnTo>
                  <a:lnTo>
                    <a:pt x="41190" y="222617"/>
                  </a:lnTo>
                  <a:lnTo>
                    <a:pt x="48043" y="210586"/>
                  </a:lnTo>
                  <a:lnTo>
                    <a:pt x="51069" y="196652"/>
                  </a:lnTo>
                  <a:lnTo>
                    <a:pt x="51155" y="46634"/>
                  </a:lnTo>
                  <a:lnTo>
                    <a:pt x="48947" y="32412"/>
                  </a:lnTo>
                  <a:lnTo>
                    <a:pt x="42778" y="19960"/>
                  </a:lnTo>
                  <a:lnTo>
                    <a:pt x="33336" y="9965"/>
                  </a:lnTo>
                  <a:lnTo>
                    <a:pt x="21305" y="3111"/>
                  </a:lnTo>
                  <a:lnTo>
                    <a:pt x="7371" y="85"/>
                  </a:lnTo>
                  <a:lnTo>
                    <a:pt x="0" y="0"/>
                  </a:lnTo>
                  <a:lnTo>
                    <a:pt x="0" y="150749"/>
                  </a:lnTo>
                  <a:close/>
                </a:path>
              </a:pathLst>
            </a:custGeom>
            <a:solidFill>
              <a:srgbClr val="111820"/>
            </a:solidFill>
          </p:spPr>
          <p:txBody>
            <a:bodyPr wrap="square" lIns="0" tIns="0" rIns="0" bIns="0" rtlCol="0">
              <a:noAutofit/>
            </a:bodyPr>
            <a:lstStyle/>
            <a:p>
              <a:endParaRPr/>
            </a:p>
          </p:txBody>
        </p:sp>
        <p:sp>
          <p:nvSpPr>
            <p:cNvPr id="55" name="object 31">
              <a:extLst>
                <a:ext uri="{FF2B5EF4-FFF2-40B4-BE49-F238E27FC236}">
                  <a16:creationId xmlns:a16="http://schemas.microsoft.com/office/drawing/2014/main" id="{24D6B3C7-129C-400B-806E-0BDCBA650E8F}"/>
                </a:ext>
              </a:extLst>
            </p:cNvPr>
            <p:cNvSpPr/>
            <p:nvPr/>
          </p:nvSpPr>
          <p:spPr>
            <a:xfrm>
              <a:off x="3504100" y="5443666"/>
              <a:ext cx="279744" cy="89852"/>
            </a:xfrm>
            <a:custGeom>
              <a:avLst/>
              <a:gdLst/>
              <a:ahLst/>
              <a:cxnLst/>
              <a:rect l="l" t="t" r="r" b="b"/>
              <a:pathLst>
                <a:path w="158013" h="51155">
                  <a:moveTo>
                    <a:pt x="158013" y="51155"/>
                  </a:moveTo>
                  <a:lnTo>
                    <a:pt x="158013" y="46634"/>
                  </a:lnTo>
                  <a:lnTo>
                    <a:pt x="155804" y="32412"/>
                  </a:lnTo>
                  <a:lnTo>
                    <a:pt x="149636" y="19960"/>
                  </a:lnTo>
                  <a:lnTo>
                    <a:pt x="140194" y="9965"/>
                  </a:lnTo>
                  <a:lnTo>
                    <a:pt x="128163" y="3111"/>
                  </a:lnTo>
                  <a:lnTo>
                    <a:pt x="114229" y="85"/>
                  </a:lnTo>
                  <a:lnTo>
                    <a:pt x="46634" y="0"/>
                  </a:lnTo>
                  <a:lnTo>
                    <a:pt x="32412" y="2208"/>
                  </a:lnTo>
                  <a:lnTo>
                    <a:pt x="19960" y="8376"/>
                  </a:lnTo>
                  <a:lnTo>
                    <a:pt x="9965" y="17819"/>
                  </a:lnTo>
                  <a:lnTo>
                    <a:pt x="3111" y="29849"/>
                  </a:lnTo>
                  <a:lnTo>
                    <a:pt x="85" y="43783"/>
                  </a:lnTo>
                  <a:lnTo>
                    <a:pt x="0" y="51155"/>
                  </a:lnTo>
                  <a:lnTo>
                    <a:pt x="158013" y="51155"/>
                  </a:lnTo>
                  <a:close/>
                </a:path>
              </a:pathLst>
            </a:custGeom>
            <a:solidFill>
              <a:srgbClr val="111820"/>
            </a:solidFill>
          </p:spPr>
          <p:txBody>
            <a:bodyPr wrap="square" lIns="0" tIns="0" rIns="0" bIns="0" rtlCol="0">
              <a:noAutofit/>
            </a:bodyPr>
            <a:lstStyle/>
            <a:p>
              <a:endParaRPr/>
            </a:p>
          </p:txBody>
        </p:sp>
        <p:sp>
          <p:nvSpPr>
            <p:cNvPr id="56" name="object 32">
              <a:extLst>
                <a:ext uri="{FF2B5EF4-FFF2-40B4-BE49-F238E27FC236}">
                  <a16:creationId xmlns:a16="http://schemas.microsoft.com/office/drawing/2014/main" id="{8497EB38-0C3A-4453-874B-072DB13AAA37}"/>
                </a:ext>
              </a:extLst>
            </p:cNvPr>
            <p:cNvSpPr/>
            <p:nvPr/>
          </p:nvSpPr>
          <p:spPr>
            <a:xfrm>
              <a:off x="3490801" y="5444188"/>
              <a:ext cx="90406" cy="419795"/>
            </a:xfrm>
            <a:custGeom>
              <a:avLst/>
              <a:gdLst/>
              <a:ahLst/>
              <a:cxnLst/>
              <a:rect l="l" t="t" r="r" b="b"/>
              <a:pathLst>
                <a:path w="51066" h="239001">
                  <a:moveTo>
                    <a:pt x="51066" y="0"/>
                  </a:moveTo>
                  <a:lnTo>
                    <a:pt x="46621" y="0"/>
                  </a:lnTo>
                  <a:lnTo>
                    <a:pt x="32410" y="2205"/>
                  </a:lnTo>
                  <a:lnTo>
                    <a:pt x="19967" y="8366"/>
                  </a:lnTo>
                  <a:lnTo>
                    <a:pt x="9976" y="17797"/>
                  </a:lnTo>
                  <a:lnTo>
                    <a:pt x="3121" y="29812"/>
                  </a:lnTo>
                  <a:lnTo>
                    <a:pt x="88" y="43727"/>
                  </a:lnTo>
                  <a:lnTo>
                    <a:pt x="0" y="46710"/>
                  </a:lnTo>
                  <a:lnTo>
                    <a:pt x="317" y="239001"/>
                  </a:lnTo>
                  <a:lnTo>
                    <a:pt x="16209" y="237153"/>
                  </a:lnTo>
                  <a:lnTo>
                    <a:pt x="28433" y="231869"/>
                  </a:lnTo>
                  <a:lnTo>
                    <a:pt x="37458" y="223533"/>
                  </a:lnTo>
                  <a:lnTo>
                    <a:pt x="43753" y="212534"/>
                  </a:lnTo>
                  <a:lnTo>
                    <a:pt x="47788" y="199256"/>
                  </a:lnTo>
                  <a:lnTo>
                    <a:pt x="50031" y="184087"/>
                  </a:lnTo>
                  <a:lnTo>
                    <a:pt x="50953" y="167413"/>
                  </a:lnTo>
                  <a:lnTo>
                    <a:pt x="51066" y="0"/>
                  </a:lnTo>
                  <a:close/>
                </a:path>
              </a:pathLst>
            </a:custGeom>
            <a:solidFill>
              <a:srgbClr val="111820"/>
            </a:solidFill>
          </p:spPr>
          <p:txBody>
            <a:bodyPr wrap="square" lIns="0" tIns="0" rIns="0" bIns="0" rtlCol="0">
              <a:noAutofit/>
            </a:bodyPr>
            <a:lstStyle/>
            <a:p>
              <a:endParaRPr/>
            </a:p>
          </p:txBody>
        </p:sp>
        <p:sp>
          <p:nvSpPr>
            <p:cNvPr id="57" name="object 33">
              <a:extLst>
                <a:ext uri="{FF2B5EF4-FFF2-40B4-BE49-F238E27FC236}">
                  <a16:creationId xmlns:a16="http://schemas.microsoft.com/office/drawing/2014/main" id="{7A5F1E58-E9B7-4CCB-AF2E-ABCF77B432BC}"/>
                </a:ext>
              </a:extLst>
            </p:cNvPr>
            <p:cNvSpPr/>
            <p:nvPr/>
          </p:nvSpPr>
          <p:spPr>
            <a:xfrm>
              <a:off x="3631507" y="5660255"/>
              <a:ext cx="100018" cy="99890"/>
            </a:xfrm>
            <a:custGeom>
              <a:avLst/>
              <a:gdLst/>
              <a:ahLst/>
              <a:cxnLst/>
              <a:rect l="l" t="t" r="r" b="b"/>
              <a:pathLst>
                <a:path w="56495" h="56870">
                  <a:moveTo>
                    <a:pt x="154" y="21829"/>
                  </a:moveTo>
                  <a:lnTo>
                    <a:pt x="0" y="34193"/>
                  </a:lnTo>
                  <a:lnTo>
                    <a:pt x="4553" y="44843"/>
                  </a:lnTo>
                  <a:lnTo>
                    <a:pt x="12783" y="52746"/>
                  </a:lnTo>
                  <a:lnTo>
                    <a:pt x="23655" y="56870"/>
                  </a:lnTo>
                  <a:lnTo>
                    <a:pt x="34838" y="56500"/>
                  </a:lnTo>
                  <a:lnTo>
                    <a:pt x="46741" y="50619"/>
                  </a:lnTo>
                  <a:lnTo>
                    <a:pt x="54687" y="40056"/>
                  </a:lnTo>
                  <a:lnTo>
                    <a:pt x="56314" y="35087"/>
                  </a:lnTo>
                  <a:lnTo>
                    <a:pt x="56495" y="22739"/>
                  </a:lnTo>
                  <a:lnTo>
                    <a:pt x="51980" y="12090"/>
                  </a:lnTo>
                  <a:lnTo>
                    <a:pt x="43796" y="4167"/>
                  </a:lnTo>
                  <a:lnTo>
                    <a:pt x="32972" y="0"/>
                  </a:lnTo>
                  <a:lnTo>
                    <a:pt x="21567" y="366"/>
                  </a:lnTo>
                  <a:lnTo>
                    <a:pt x="9673" y="6279"/>
                  </a:lnTo>
                  <a:lnTo>
                    <a:pt x="1761" y="16865"/>
                  </a:lnTo>
                  <a:lnTo>
                    <a:pt x="154" y="21829"/>
                  </a:lnTo>
                  <a:close/>
                </a:path>
              </a:pathLst>
            </a:custGeom>
            <a:solidFill>
              <a:srgbClr val="111820"/>
            </a:solidFill>
          </p:spPr>
          <p:txBody>
            <a:bodyPr wrap="square" lIns="0" tIns="0" rIns="0" bIns="0" rtlCol="0">
              <a:noAutofit/>
            </a:bodyPr>
            <a:lstStyle/>
            <a:p>
              <a:endParaRPr/>
            </a:p>
          </p:txBody>
        </p:sp>
        <p:sp>
          <p:nvSpPr>
            <p:cNvPr id="58" name="object 34">
              <a:extLst>
                <a:ext uri="{FF2B5EF4-FFF2-40B4-BE49-F238E27FC236}">
                  <a16:creationId xmlns:a16="http://schemas.microsoft.com/office/drawing/2014/main" id="{A83B0D82-DD79-439D-BE92-75253F16725B}"/>
                </a:ext>
              </a:extLst>
            </p:cNvPr>
            <p:cNvSpPr/>
            <p:nvPr/>
          </p:nvSpPr>
          <p:spPr>
            <a:xfrm>
              <a:off x="3631507" y="5761476"/>
              <a:ext cx="100018" cy="99890"/>
            </a:xfrm>
            <a:custGeom>
              <a:avLst/>
              <a:gdLst/>
              <a:ahLst/>
              <a:cxnLst/>
              <a:rect l="l" t="t" r="r" b="b"/>
              <a:pathLst>
                <a:path w="56495" h="56870">
                  <a:moveTo>
                    <a:pt x="154" y="21829"/>
                  </a:moveTo>
                  <a:lnTo>
                    <a:pt x="0" y="34193"/>
                  </a:lnTo>
                  <a:lnTo>
                    <a:pt x="4553" y="44843"/>
                  </a:lnTo>
                  <a:lnTo>
                    <a:pt x="12783" y="52746"/>
                  </a:lnTo>
                  <a:lnTo>
                    <a:pt x="23655" y="56870"/>
                  </a:lnTo>
                  <a:lnTo>
                    <a:pt x="34838" y="56500"/>
                  </a:lnTo>
                  <a:lnTo>
                    <a:pt x="46741" y="50619"/>
                  </a:lnTo>
                  <a:lnTo>
                    <a:pt x="54687" y="40056"/>
                  </a:lnTo>
                  <a:lnTo>
                    <a:pt x="56314" y="35087"/>
                  </a:lnTo>
                  <a:lnTo>
                    <a:pt x="56495" y="22739"/>
                  </a:lnTo>
                  <a:lnTo>
                    <a:pt x="51980" y="12090"/>
                  </a:lnTo>
                  <a:lnTo>
                    <a:pt x="43796" y="4167"/>
                  </a:lnTo>
                  <a:lnTo>
                    <a:pt x="32972" y="0"/>
                  </a:lnTo>
                  <a:lnTo>
                    <a:pt x="21567" y="366"/>
                  </a:lnTo>
                  <a:lnTo>
                    <a:pt x="9673" y="6279"/>
                  </a:lnTo>
                  <a:lnTo>
                    <a:pt x="1761" y="16865"/>
                  </a:lnTo>
                  <a:lnTo>
                    <a:pt x="154" y="21829"/>
                  </a:lnTo>
                  <a:close/>
                </a:path>
              </a:pathLst>
            </a:custGeom>
            <a:solidFill>
              <a:srgbClr val="111820"/>
            </a:solidFill>
          </p:spPr>
          <p:txBody>
            <a:bodyPr wrap="square" lIns="0" tIns="0" rIns="0" bIns="0" rtlCol="0">
              <a:noAutofit/>
            </a:bodyPr>
            <a:lstStyle/>
            <a:p>
              <a:endParaRPr/>
            </a:p>
          </p:txBody>
        </p:sp>
        <p:sp>
          <p:nvSpPr>
            <p:cNvPr id="59" name="object 35">
              <a:extLst>
                <a:ext uri="{FF2B5EF4-FFF2-40B4-BE49-F238E27FC236}">
                  <a16:creationId xmlns:a16="http://schemas.microsoft.com/office/drawing/2014/main" id="{D76A7FCC-DD73-4515-B7A5-835CBBCCCDC1}"/>
                </a:ext>
              </a:extLst>
            </p:cNvPr>
            <p:cNvSpPr/>
            <p:nvPr/>
          </p:nvSpPr>
          <p:spPr>
            <a:xfrm>
              <a:off x="3041658" y="5446326"/>
              <a:ext cx="100699" cy="99220"/>
            </a:xfrm>
            <a:custGeom>
              <a:avLst/>
              <a:gdLst/>
              <a:ahLst/>
              <a:cxnLst/>
              <a:rect l="l" t="t" r="r" b="b"/>
              <a:pathLst>
                <a:path w="56880" h="56489">
                  <a:moveTo>
                    <a:pt x="35043" y="149"/>
                  </a:moveTo>
                  <a:lnTo>
                    <a:pt x="22676" y="0"/>
                  </a:lnTo>
                  <a:lnTo>
                    <a:pt x="12024" y="4557"/>
                  </a:lnTo>
                  <a:lnTo>
                    <a:pt x="4121" y="12789"/>
                  </a:lnTo>
                  <a:lnTo>
                    <a:pt x="0" y="23664"/>
                  </a:lnTo>
                  <a:lnTo>
                    <a:pt x="372" y="34833"/>
                  </a:lnTo>
                  <a:lnTo>
                    <a:pt x="6257" y="46741"/>
                  </a:lnTo>
                  <a:lnTo>
                    <a:pt x="16820" y="54682"/>
                  </a:lnTo>
                  <a:lnTo>
                    <a:pt x="21784" y="56308"/>
                  </a:lnTo>
                  <a:lnTo>
                    <a:pt x="34134" y="56489"/>
                  </a:lnTo>
                  <a:lnTo>
                    <a:pt x="44785" y="51972"/>
                  </a:lnTo>
                  <a:lnTo>
                    <a:pt x="52710" y="43786"/>
                  </a:lnTo>
                  <a:lnTo>
                    <a:pt x="56880" y="32959"/>
                  </a:lnTo>
                  <a:lnTo>
                    <a:pt x="56519" y="21561"/>
                  </a:lnTo>
                  <a:lnTo>
                    <a:pt x="50598" y="9671"/>
                  </a:lnTo>
                  <a:lnTo>
                    <a:pt x="40014" y="1759"/>
                  </a:lnTo>
                  <a:lnTo>
                    <a:pt x="35043" y="149"/>
                  </a:lnTo>
                  <a:close/>
                </a:path>
              </a:pathLst>
            </a:custGeom>
            <a:solidFill>
              <a:srgbClr val="111820"/>
            </a:solidFill>
          </p:spPr>
          <p:txBody>
            <a:bodyPr wrap="square" lIns="0" tIns="0" rIns="0" bIns="0" rtlCol="0">
              <a:noAutofit/>
            </a:bodyPr>
            <a:lstStyle/>
            <a:p>
              <a:endParaRPr/>
            </a:p>
          </p:txBody>
        </p:sp>
        <p:sp>
          <p:nvSpPr>
            <p:cNvPr id="60" name="object 36">
              <a:extLst>
                <a:ext uri="{FF2B5EF4-FFF2-40B4-BE49-F238E27FC236}">
                  <a16:creationId xmlns:a16="http://schemas.microsoft.com/office/drawing/2014/main" id="{FA4CE281-6040-4D14-8201-704BB6712076}"/>
                </a:ext>
              </a:extLst>
            </p:cNvPr>
            <p:cNvSpPr/>
            <p:nvPr/>
          </p:nvSpPr>
          <p:spPr>
            <a:xfrm>
              <a:off x="2901781" y="5444197"/>
              <a:ext cx="380495" cy="421752"/>
            </a:xfrm>
            <a:custGeom>
              <a:avLst/>
              <a:gdLst/>
              <a:ahLst/>
              <a:cxnLst/>
              <a:rect l="l" t="t" r="r" b="b"/>
              <a:pathLst>
                <a:path w="214922" h="240115">
                  <a:moveTo>
                    <a:pt x="125429" y="186209"/>
                  </a:moveTo>
                  <a:lnTo>
                    <a:pt x="111395" y="189005"/>
                  </a:lnTo>
                  <a:lnTo>
                    <a:pt x="107454" y="189141"/>
                  </a:lnTo>
                  <a:lnTo>
                    <a:pt x="93104" y="187294"/>
                  </a:lnTo>
                  <a:lnTo>
                    <a:pt x="80123" y="182069"/>
                  </a:lnTo>
                  <a:lnTo>
                    <a:pt x="68983" y="173935"/>
                  </a:lnTo>
                  <a:lnTo>
                    <a:pt x="60154" y="163365"/>
                  </a:lnTo>
                  <a:lnTo>
                    <a:pt x="54108" y="150828"/>
                  </a:lnTo>
                  <a:lnTo>
                    <a:pt x="51316" y="136797"/>
                  </a:lnTo>
                  <a:lnTo>
                    <a:pt x="51168" y="46621"/>
                  </a:lnTo>
                  <a:lnTo>
                    <a:pt x="48953" y="32405"/>
                  </a:lnTo>
                  <a:lnTo>
                    <a:pt x="42781" y="19957"/>
                  </a:lnTo>
                  <a:lnTo>
                    <a:pt x="33337" y="9964"/>
                  </a:lnTo>
                  <a:lnTo>
                    <a:pt x="21305" y="3111"/>
                  </a:lnTo>
                  <a:lnTo>
                    <a:pt x="7371" y="85"/>
                  </a:lnTo>
                  <a:lnTo>
                    <a:pt x="0" y="0"/>
                  </a:lnTo>
                  <a:lnTo>
                    <a:pt x="25" y="132880"/>
                  </a:lnTo>
                  <a:lnTo>
                    <a:pt x="939" y="146956"/>
                  </a:lnTo>
                  <a:lnTo>
                    <a:pt x="3604" y="160480"/>
                  </a:lnTo>
                  <a:lnTo>
                    <a:pt x="7905" y="173339"/>
                  </a:lnTo>
                  <a:lnTo>
                    <a:pt x="13727" y="185416"/>
                  </a:lnTo>
                  <a:lnTo>
                    <a:pt x="20955" y="196597"/>
                  </a:lnTo>
                  <a:lnTo>
                    <a:pt x="29474" y="206767"/>
                  </a:lnTo>
                  <a:lnTo>
                    <a:pt x="39169" y="215811"/>
                  </a:lnTo>
                  <a:lnTo>
                    <a:pt x="49925" y="223614"/>
                  </a:lnTo>
                  <a:lnTo>
                    <a:pt x="61628" y="230060"/>
                  </a:lnTo>
                  <a:lnTo>
                    <a:pt x="74161" y="235036"/>
                  </a:lnTo>
                  <a:lnTo>
                    <a:pt x="87411" y="238426"/>
                  </a:lnTo>
                  <a:lnTo>
                    <a:pt x="101262" y="240115"/>
                  </a:lnTo>
                  <a:lnTo>
                    <a:pt x="115599" y="239988"/>
                  </a:lnTo>
                  <a:lnTo>
                    <a:pt x="131430" y="237609"/>
                  </a:lnTo>
                  <a:lnTo>
                    <a:pt x="144855" y="233549"/>
                  </a:lnTo>
                  <a:lnTo>
                    <a:pt x="157436" y="227812"/>
                  </a:lnTo>
                  <a:lnTo>
                    <a:pt x="169064" y="220537"/>
                  </a:lnTo>
                  <a:lnTo>
                    <a:pt x="179631" y="211865"/>
                  </a:lnTo>
                  <a:lnTo>
                    <a:pt x="189028" y="201936"/>
                  </a:lnTo>
                  <a:lnTo>
                    <a:pt x="197144" y="190890"/>
                  </a:lnTo>
                  <a:lnTo>
                    <a:pt x="203872" y="178867"/>
                  </a:lnTo>
                  <a:lnTo>
                    <a:pt x="209101" y="166008"/>
                  </a:lnTo>
                  <a:lnTo>
                    <a:pt x="212724" y="152453"/>
                  </a:lnTo>
                  <a:lnTo>
                    <a:pt x="214631" y="138341"/>
                  </a:lnTo>
                  <a:lnTo>
                    <a:pt x="214922" y="46647"/>
                  </a:lnTo>
                  <a:lnTo>
                    <a:pt x="212715" y="32425"/>
                  </a:lnTo>
                  <a:lnTo>
                    <a:pt x="206551" y="19972"/>
                  </a:lnTo>
                  <a:lnTo>
                    <a:pt x="197112" y="9973"/>
                  </a:lnTo>
                  <a:lnTo>
                    <a:pt x="185084" y="3116"/>
                  </a:lnTo>
                  <a:lnTo>
                    <a:pt x="171149" y="86"/>
                  </a:lnTo>
                  <a:lnTo>
                    <a:pt x="163779" y="0"/>
                  </a:lnTo>
                  <a:lnTo>
                    <a:pt x="163741" y="132867"/>
                  </a:lnTo>
                  <a:lnTo>
                    <a:pt x="161894" y="147211"/>
                  </a:lnTo>
                  <a:lnTo>
                    <a:pt x="156670" y="160189"/>
                  </a:lnTo>
                  <a:lnTo>
                    <a:pt x="148537" y="171330"/>
                  </a:lnTo>
                  <a:lnTo>
                    <a:pt x="137967" y="180160"/>
                  </a:lnTo>
                  <a:lnTo>
                    <a:pt x="125429" y="186209"/>
                  </a:lnTo>
                  <a:close/>
                </a:path>
              </a:pathLst>
            </a:custGeom>
            <a:solidFill>
              <a:srgbClr val="111820"/>
            </a:solidFill>
          </p:spPr>
          <p:txBody>
            <a:bodyPr wrap="square" lIns="0" tIns="0" rIns="0" bIns="0" rtlCol="0">
              <a:noAutofit/>
            </a:bodyPr>
            <a:lstStyle/>
            <a:p>
              <a:endParaRPr/>
            </a:p>
          </p:txBody>
        </p:sp>
        <p:sp>
          <p:nvSpPr>
            <p:cNvPr id="61" name="object 37">
              <a:extLst>
                <a:ext uri="{FF2B5EF4-FFF2-40B4-BE49-F238E27FC236}">
                  <a16:creationId xmlns:a16="http://schemas.microsoft.com/office/drawing/2014/main" id="{C55EED0E-A29D-453F-B95A-8D7BF4E391B3}"/>
                </a:ext>
              </a:extLst>
            </p:cNvPr>
            <p:cNvSpPr/>
            <p:nvPr/>
          </p:nvSpPr>
          <p:spPr>
            <a:xfrm>
              <a:off x="3838453" y="5443652"/>
              <a:ext cx="90564" cy="422315"/>
            </a:xfrm>
            <a:custGeom>
              <a:avLst/>
              <a:gdLst/>
              <a:ahLst/>
              <a:cxnLst/>
              <a:rect l="l" t="t" r="r" b="b"/>
              <a:pathLst>
                <a:path w="51155" h="240436">
                  <a:moveTo>
                    <a:pt x="0" y="150749"/>
                  </a:moveTo>
                  <a:lnTo>
                    <a:pt x="0" y="240436"/>
                  </a:lnTo>
                  <a:lnTo>
                    <a:pt x="4521" y="240436"/>
                  </a:lnTo>
                  <a:lnTo>
                    <a:pt x="18743" y="238227"/>
                  </a:lnTo>
                  <a:lnTo>
                    <a:pt x="31195" y="232059"/>
                  </a:lnTo>
                  <a:lnTo>
                    <a:pt x="41190" y="222617"/>
                  </a:lnTo>
                  <a:lnTo>
                    <a:pt x="48043" y="210586"/>
                  </a:lnTo>
                  <a:lnTo>
                    <a:pt x="51069" y="196652"/>
                  </a:lnTo>
                  <a:lnTo>
                    <a:pt x="51155" y="46634"/>
                  </a:lnTo>
                  <a:lnTo>
                    <a:pt x="48947" y="32412"/>
                  </a:lnTo>
                  <a:lnTo>
                    <a:pt x="42778" y="19960"/>
                  </a:lnTo>
                  <a:lnTo>
                    <a:pt x="33336" y="9965"/>
                  </a:lnTo>
                  <a:lnTo>
                    <a:pt x="21305" y="3111"/>
                  </a:lnTo>
                  <a:lnTo>
                    <a:pt x="7371" y="85"/>
                  </a:lnTo>
                  <a:lnTo>
                    <a:pt x="0" y="0"/>
                  </a:lnTo>
                  <a:lnTo>
                    <a:pt x="0" y="150749"/>
                  </a:lnTo>
                  <a:close/>
                </a:path>
              </a:pathLst>
            </a:custGeom>
            <a:solidFill>
              <a:srgbClr val="111820"/>
            </a:solidFill>
          </p:spPr>
          <p:txBody>
            <a:bodyPr wrap="square" lIns="0" tIns="0" rIns="0" bIns="0" rtlCol="0">
              <a:noAutofit/>
            </a:bodyPr>
            <a:lstStyle/>
            <a:p>
              <a:endParaRPr/>
            </a:p>
          </p:txBody>
        </p:sp>
        <p:sp>
          <p:nvSpPr>
            <p:cNvPr id="62" name="object 25">
              <a:extLst>
                <a:ext uri="{FF2B5EF4-FFF2-40B4-BE49-F238E27FC236}">
                  <a16:creationId xmlns:a16="http://schemas.microsoft.com/office/drawing/2014/main" id="{FFFC7F8B-A35D-41C0-8907-2BE0108AA22F}"/>
                </a:ext>
              </a:extLst>
            </p:cNvPr>
            <p:cNvSpPr/>
            <p:nvPr/>
          </p:nvSpPr>
          <p:spPr>
            <a:xfrm>
              <a:off x="1877037" y="5446326"/>
              <a:ext cx="100707" cy="99222"/>
            </a:xfrm>
            <a:custGeom>
              <a:avLst/>
              <a:gdLst/>
              <a:ahLst/>
              <a:cxnLst/>
              <a:rect l="l" t="t" r="r" b="b"/>
              <a:pathLst>
                <a:path w="56884" h="56490">
                  <a:moveTo>
                    <a:pt x="35043" y="149"/>
                  </a:moveTo>
                  <a:lnTo>
                    <a:pt x="22676" y="0"/>
                  </a:lnTo>
                  <a:lnTo>
                    <a:pt x="12024" y="4557"/>
                  </a:lnTo>
                  <a:lnTo>
                    <a:pt x="4121" y="12789"/>
                  </a:lnTo>
                  <a:lnTo>
                    <a:pt x="0" y="23664"/>
                  </a:lnTo>
                  <a:lnTo>
                    <a:pt x="372" y="34833"/>
                  </a:lnTo>
                  <a:lnTo>
                    <a:pt x="6255" y="46738"/>
                  </a:lnTo>
                  <a:lnTo>
                    <a:pt x="16820" y="54679"/>
                  </a:lnTo>
                  <a:lnTo>
                    <a:pt x="21797" y="56308"/>
                  </a:lnTo>
                  <a:lnTo>
                    <a:pt x="34140" y="56490"/>
                  </a:lnTo>
                  <a:lnTo>
                    <a:pt x="44789" y="51974"/>
                  </a:lnTo>
                  <a:lnTo>
                    <a:pt x="52714" y="43790"/>
                  </a:lnTo>
                  <a:lnTo>
                    <a:pt x="56884" y="32966"/>
                  </a:lnTo>
                  <a:lnTo>
                    <a:pt x="56519" y="21561"/>
                  </a:lnTo>
                  <a:lnTo>
                    <a:pt x="50598" y="9671"/>
                  </a:lnTo>
                  <a:lnTo>
                    <a:pt x="40014" y="1759"/>
                  </a:lnTo>
                  <a:lnTo>
                    <a:pt x="35043" y="149"/>
                  </a:lnTo>
                  <a:close/>
                </a:path>
              </a:pathLst>
            </a:custGeom>
            <a:solidFill>
              <a:srgbClr val="111820"/>
            </a:solidFill>
          </p:spPr>
          <p:txBody>
            <a:bodyPr wrap="square" lIns="0" tIns="0" rIns="0" bIns="0" rtlCol="0">
              <a:noAutofit/>
            </a:bodyPr>
            <a:lstStyle/>
            <a:p>
              <a:endParaRPr/>
            </a:p>
          </p:txBody>
        </p:sp>
        <p:sp>
          <p:nvSpPr>
            <p:cNvPr id="63" name="object 26">
              <a:extLst>
                <a:ext uri="{FF2B5EF4-FFF2-40B4-BE49-F238E27FC236}">
                  <a16:creationId xmlns:a16="http://schemas.microsoft.com/office/drawing/2014/main" id="{C384E3BD-CED6-4D73-939E-739DC69CAA76}"/>
                </a:ext>
              </a:extLst>
            </p:cNvPr>
            <p:cNvSpPr/>
            <p:nvPr/>
          </p:nvSpPr>
          <p:spPr>
            <a:xfrm>
              <a:off x="2226742" y="5761794"/>
              <a:ext cx="100701" cy="99233"/>
            </a:xfrm>
            <a:custGeom>
              <a:avLst/>
              <a:gdLst/>
              <a:ahLst/>
              <a:cxnLst/>
              <a:rect l="l" t="t" r="r" b="b"/>
              <a:pathLst>
                <a:path w="56881" h="56496">
                  <a:moveTo>
                    <a:pt x="35051" y="155"/>
                  </a:moveTo>
                  <a:lnTo>
                    <a:pt x="22688" y="0"/>
                  </a:lnTo>
                  <a:lnTo>
                    <a:pt x="12036" y="4552"/>
                  </a:lnTo>
                  <a:lnTo>
                    <a:pt x="4129" y="12779"/>
                  </a:lnTo>
                  <a:lnTo>
                    <a:pt x="0" y="23648"/>
                  </a:lnTo>
                  <a:lnTo>
                    <a:pt x="368" y="34839"/>
                  </a:lnTo>
                  <a:lnTo>
                    <a:pt x="6256" y="46744"/>
                  </a:lnTo>
                  <a:lnTo>
                    <a:pt x="16816" y="54685"/>
                  </a:lnTo>
                  <a:lnTo>
                    <a:pt x="21793" y="56314"/>
                  </a:lnTo>
                  <a:lnTo>
                    <a:pt x="34141" y="56496"/>
                  </a:lnTo>
                  <a:lnTo>
                    <a:pt x="44790" y="51980"/>
                  </a:lnTo>
                  <a:lnTo>
                    <a:pt x="52713" y="43796"/>
                  </a:lnTo>
                  <a:lnTo>
                    <a:pt x="56881" y="32972"/>
                  </a:lnTo>
                  <a:lnTo>
                    <a:pt x="56514" y="21567"/>
                  </a:lnTo>
                  <a:lnTo>
                    <a:pt x="50601" y="9674"/>
                  </a:lnTo>
                  <a:lnTo>
                    <a:pt x="40015" y="1761"/>
                  </a:lnTo>
                  <a:lnTo>
                    <a:pt x="35051" y="155"/>
                  </a:lnTo>
                  <a:close/>
                </a:path>
              </a:pathLst>
            </a:custGeom>
            <a:solidFill>
              <a:srgbClr val="111820"/>
            </a:solidFill>
          </p:spPr>
          <p:txBody>
            <a:bodyPr wrap="square" lIns="0" tIns="0" rIns="0" bIns="0" rtlCol="0">
              <a:noAutofit/>
            </a:bodyPr>
            <a:lstStyle/>
            <a:p>
              <a:endParaRPr/>
            </a:p>
          </p:txBody>
        </p:sp>
        <p:sp>
          <p:nvSpPr>
            <p:cNvPr id="64" name="object 27">
              <a:extLst>
                <a:ext uri="{FF2B5EF4-FFF2-40B4-BE49-F238E27FC236}">
                  <a16:creationId xmlns:a16="http://schemas.microsoft.com/office/drawing/2014/main" id="{D708C54A-0916-44ED-83C8-1BCB3FC3A674}"/>
                </a:ext>
              </a:extLst>
            </p:cNvPr>
            <p:cNvSpPr/>
            <p:nvPr/>
          </p:nvSpPr>
          <p:spPr>
            <a:xfrm>
              <a:off x="2124733" y="5761796"/>
              <a:ext cx="100699" cy="99233"/>
            </a:xfrm>
            <a:custGeom>
              <a:avLst/>
              <a:gdLst/>
              <a:ahLst/>
              <a:cxnLst/>
              <a:rect l="l" t="t" r="r" b="b"/>
              <a:pathLst>
                <a:path w="56880" h="56496">
                  <a:moveTo>
                    <a:pt x="35041" y="154"/>
                  </a:moveTo>
                  <a:lnTo>
                    <a:pt x="22677" y="0"/>
                  </a:lnTo>
                  <a:lnTo>
                    <a:pt x="12027" y="4553"/>
                  </a:lnTo>
                  <a:lnTo>
                    <a:pt x="4124" y="12783"/>
                  </a:lnTo>
                  <a:lnTo>
                    <a:pt x="0" y="23655"/>
                  </a:lnTo>
                  <a:lnTo>
                    <a:pt x="370" y="34838"/>
                  </a:lnTo>
                  <a:lnTo>
                    <a:pt x="6251" y="46746"/>
                  </a:lnTo>
                  <a:lnTo>
                    <a:pt x="16813" y="54687"/>
                  </a:lnTo>
                  <a:lnTo>
                    <a:pt x="21782" y="56314"/>
                  </a:lnTo>
                  <a:lnTo>
                    <a:pt x="34130" y="56496"/>
                  </a:lnTo>
                  <a:lnTo>
                    <a:pt x="44782" y="51981"/>
                  </a:lnTo>
                  <a:lnTo>
                    <a:pt x="52708" y="43800"/>
                  </a:lnTo>
                  <a:lnTo>
                    <a:pt x="56880" y="32979"/>
                  </a:lnTo>
                  <a:lnTo>
                    <a:pt x="56517" y="21567"/>
                  </a:lnTo>
                  <a:lnTo>
                    <a:pt x="50595" y="9676"/>
                  </a:lnTo>
                  <a:lnTo>
                    <a:pt x="40012" y="1764"/>
                  </a:lnTo>
                  <a:lnTo>
                    <a:pt x="35041" y="154"/>
                  </a:lnTo>
                  <a:close/>
                </a:path>
              </a:pathLst>
            </a:custGeom>
            <a:solidFill>
              <a:srgbClr val="111820"/>
            </a:solidFill>
          </p:spPr>
          <p:txBody>
            <a:bodyPr wrap="square" lIns="0" tIns="0" rIns="0" bIns="0" rtlCol="0">
              <a:noAutofit/>
            </a:bodyPr>
            <a:lstStyle/>
            <a:p>
              <a:endParaRPr/>
            </a:p>
          </p:txBody>
        </p:sp>
        <p:sp>
          <p:nvSpPr>
            <p:cNvPr id="65" name="object 28">
              <a:extLst>
                <a:ext uri="{FF2B5EF4-FFF2-40B4-BE49-F238E27FC236}">
                  <a16:creationId xmlns:a16="http://schemas.microsoft.com/office/drawing/2014/main" id="{D08C6F9A-3E7C-4471-A7E5-9D79258D21C0}"/>
                </a:ext>
              </a:extLst>
            </p:cNvPr>
            <p:cNvSpPr/>
            <p:nvPr/>
          </p:nvSpPr>
          <p:spPr>
            <a:xfrm>
              <a:off x="1737856" y="5444193"/>
              <a:ext cx="602274" cy="419570"/>
            </a:xfrm>
            <a:custGeom>
              <a:avLst/>
              <a:gdLst/>
              <a:ahLst/>
              <a:cxnLst/>
              <a:rect l="l" t="t" r="r" b="b"/>
              <a:pathLst>
                <a:path w="340194" h="238873">
                  <a:moveTo>
                    <a:pt x="4521" y="12"/>
                  </a:moveTo>
                  <a:lnTo>
                    <a:pt x="0" y="12"/>
                  </a:lnTo>
                  <a:lnTo>
                    <a:pt x="38" y="129298"/>
                  </a:lnTo>
                  <a:lnTo>
                    <a:pt x="966" y="143669"/>
                  </a:lnTo>
                  <a:lnTo>
                    <a:pt x="3677" y="157555"/>
                  </a:lnTo>
                  <a:lnTo>
                    <a:pt x="8060" y="170815"/>
                  </a:lnTo>
                  <a:lnTo>
                    <a:pt x="14006" y="183310"/>
                  </a:lnTo>
                  <a:lnTo>
                    <a:pt x="21403" y="194901"/>
                  </a:lnTo>
                  <a:lnTo>
                    <a:pt x="30142" y="205446"/>
                  </a:lnTo>
                  <a:lnTo>
                    <a:pt x="40111" y="214807"/>
                  </a:lnTo>
                  <a:lnTo>
                    <a:pt x="51201" y="222843"/>
                  </a:lnTo>
                  <a:lnTo>
                    <a:pt x="63301" y="229415"/>
                  </a:lnTo>
                  <a:lnTo>
                    <a:pt x="76300" y="234382"/>
                  </a:lnTo>
                  <a:lnTo>
                    <a:pt x="90089" y="237606"/>
                  </a:lnTo>
                  <a:lnTo>
                    <a:pt x="98386" y="238620"/>
                  </a:lnTo>
                  <a:lnTo>
                    <a:pt x="112620" y="238873"/>
                  </a:lnTo>
                  <a:lnTo>
                    <a:pt x="126387" y="237335"/>
                  </a:lnTo>
                  <a:lnTo>
                    <a:pt x="139574" y="234117"/>
                  </a:lnTo>
                  <a:lnTo>
                    <a:pt x="152069" y="229331"/>
                  </a:lnTo>
                  <a:lnTo>
                    <a:pt x="163761" y="223088"/>
                  </a:lnTo>
                  <a:lnTo>
                    <a:pt x="174536" y="215501"/>
                  </a:lnTo>
                  <a:lnTo>
                    <a:pt x="184283" y="206680"/>
                  </a:lnTo>
                  <a:lnTo>
                    <a:pt x="192890" y="196740"/>
                  </a:lnTo>
                  <a:lnTo>
                    <a:pt x="200244" y="185790"/>
                  </a:lnTo>
                  <a:lnTo>
                    <a:pt x="206234" y="173943"/>
                  </a:lnTo>
                  <a:lnTo>
                    <a:pt x="210747" y="161310"/>
                  </a:lnTo>
                  <a:lnTo>
                    <a:pt x="213670" y="148004"/>
                  </a:lnTo>
                  <a:lnTo>
                    <a:pt x="213994" y="145732"/>
                  </a:lnTo>
                  <a:lnTo>
                    <a:pt x="229245" y="150571"/>
                  </a:lnTo>
                  <a:lnTo>
                    <a:pt x="242996" y="151978"/>
                  </a:lnTo>
                  <a:lnTo>
                    <a:pt x="294068" y="152057"/>
                  </a:lnTo>
                  <a:lnTo>
                    <a:pt x="308204" y="149715"/>
                  </a:lnTo>
                  <a:lnTo>
                    <a:pt x="320539" y="143400"/>
                  </a:lnTo>
                  <a:lnTo>
                    <a:pt x="330411" y="133829"/>
                  </a:lnTo>
                  <a:lnTo>
                    <a:pt x="337157" y="121717"/>
                  </a:lnTo>
                  <a:lnTo>
                    <a:pt x="340115" y="107778"/>
                  </a:lnTo>
                  <a:lnTo>
                    <a:pt x="340194" y="100838"/>
                  </a:lnTo>
                  <a:lnTo>
                    <a:pt x="240487" y="100876"/>
                  </a:lnTo>
                  <a:lnTo>
                    <a:pt x="226987" y="97007"/>
                  </a:lnTo>
                  <a:lnTo>
                    <a:pt x="217735" y="86967"/>
                  </a:lnTo>
                  <a:lnTo>
                    <a:pt x="214909" y="75311"/>
                  </a:lnTo>
                  <a:lnTo>
                    <a:pt x="214922" y="46647"/>
                  </a:lnTo>
                  <a:lnTo>
                    <a:pt x="212720" y="32427"/>
                  </a:lnTo>
                  <a:lnTo>
                    <a:pt x="206559" y="19975"/>
                  </a:lnTo>
                  <a:lnTo>
                    <a:pt x="197123" y="9977"/>
                  </a:lnTo>
                  <a:lnTo>
                    <a:pt x="185098" y="3118"/>
                  </a:lnTo>
                  <a:lnTo>
                    <a:pt x="171170" y="86"/>
                  </a:lnTo>
                  <a:lnTo>
                    <a:pt x="163779" y="0"/>
                  </a:lnTo>
                  <a:lnTo>
                    <a:pt x="163753" y="131572"/>
                  </a:lnTo>
                  <a:lnTo>
                    <a:pt x="161908" y="145914"/>
                  </a:lnTo>
                  <a:lnTo>
                    <a:pt x="156684" y="158891"/>
                  </a:lnTo>
                  <a:lnTo>
                    <a:pt x="148551" y="170031"/>
                  </a:lnTo>
                  <a:lnTo>
                    <a:pt x="137981" y="178861"/>
                  </a:lnTo>
                  <a:lnTo>
                    <a:pt x="125443" y="184911"/>
                  </a:lnTo>
                  <a:lnTo>
                    <a:pt x="111407" y="187709"/>
                  </a:lnTo>
                  <a:lnTo>
                    <a:pt x="107454" y="187845"/>
                  </a:lnTo>
                  <a:lnTo>
                    <a:pt x="93108" y="185998"/>
                  </a:lnTo>
                  <a:lnTo>
                    <a:pt x="80129" y="180772"/>
                  </a:lnTo>
                  <a:lnTo>
                    <a:pt x="68991" y="172636"/>
                  </a:lnTo>
                  <a:lnTo>
                    <a:pt x="60163" y="162064"/>
                  </a:lnTo>
                  <a:lnTo>
                    <a:pt x="54118" y="149525"/>
                  </a:lnTo>
                  <a:lnTo>
                    <a:pt x="51328" y="135491"/>
                  </a:lnTo>
                  <a:lnTo>
                    <a:pt x="51168" y="46634"/>
                  </a:lnTo>
                  <a:lnTo>
                    <a:pt x="48959" y="32415"/>
                  </a:lnTo>
                  <a:lnTo>
                    <a:pt x="42791" y="19967"/>
                  </a:lnTo>
                  <a:lnTo>
                    <a:pt x="33350" y="9974"/>
                  </a:lnTo>
                  <a:lnTo>
                    <a:pt x="21321" y="3123"/>
                  </a:lnTo>
                  <a:lnTo>
                    <a:pt x="7391" y="98"/>
                  </a:lnTo>
                  <a:lnTo>
                    <a:pt x="4521" y="12"/>
                  </a:lnTo>
                  <a:close/>
                </a:path>
              </a:pathLst>
            </a:custGeom>
            <a:solidFill>
              <a:srgbClr val="111820"/>
            </a:solidFill>
          </p:spPr>
          <p:txBody>
            <a:bodyPr wrap="square" lIns="0" tIns="0" rIns="0" bIns="0" rtlCol="0">
              <a:noAutofit/>
            </a:bodyPr>
            <a:lstStyle/>
            <a:p>
              <a:endParaRPr/>
            </a:p>
          </p:txBody>
        </p:sp>
        <p:sp>
          <p:nvSpPr>
            <p:cNvPr id="66" name="object 29">
              <a:extLst>
                <a:ext uri="{FF2B5EF4-FFF2-40B4-BE49-F238E27FC236}">
                  <a16:creationId xmlns:a16="http://schemas.microsoft.com/office/drawing/2014/main" id="{9CA0F521-24F6-42B4-B0B2-029E98819A43}"/>
                </a:ext>
              </a:extLst>
            </p:cNvPr>
            <p:cNvSpPr/>
            <p:nvPr/>
          </p:nvSpPr>
          <p:spPr>
            <a:xfrm>
              <a:off x="2369882" y="5581067"/>
              <a:ext cx="98286" cy="269119"/>
            </a:xfrm>
            <a:custGeom>
              <a:avLst/>
              <a:gdLst/>
              <a:ahLst/>
              <a:cxnLst/>
              <a:rect l="l" t="t" r="r" b="b"/>
              <a:pathLst>
                <a:path w="55517" h="153217">
                  <a:moveTo>
                    <a:pt x="51193" y="0"/>
                  </a:moveTo>
                  <a:lnTo>
                    <a:pt x="42561" y="68577"/>
                  </a:lnTo>
                  <a:lnTo>
                    <a:pt x="55517" y="72762"/>
                  </a:lnTo>
                  <a:lnTo>
                    <a:pt x="54787" y="12625"/>
                  </a:lnTo>
                  <a:lnTo>
                    <a:pt x="51193" y="0"/>
                  </a:lnTo>
                  <a:close/>
                </a:path>
                <a:path w="55517" h="153217">
                  <a:moveTo>
                    <a:pt x="158546" y="115074"/>
                  </a:moveTo>
                  <a:lnTo>
                    <a:pt x="158534" y="75387"/>
                  </a:lnTo>
                  <a:lnTo>
                    <a:pt x="257873" y="75425"/>
                  </a:lnTo>
                  <a:lnTo>
                    <a:pt x="257873" y="71221"/>
                  </a:lnTo>
                  <a:lnTo>
                    <a:pt x="255664" y="56997"/>
                  </a:lnTo>
                  <a:lnTo>
                    <a:pt x="249495" y="44544"/>
                  </a:lnTo>
                  <a:lnTo>
                    <a:pt x="240052" y="34548"/>
                  </a:lnTo>
                  <a:lnTo>
                    <a:pt x="228022" y="27696"/>
                  </a:lnTo>
                  <a:lnTo>
                    <a:pt x="214090" y="24672"/>
                  </a:lnTo>
                  <a:lnTo>
                    <a:pt x="158330" y="24587"/>
                  </a:lnTo>
                  <a:lnTo>
                    <a:pt x="158076" y="-1320"/>
                  </a:lnTo>
                  <a:lnTo>
                    <a:pt x="156700" y="-15360"/>
                  </a:lnTo>
                  <a:lnTo>
                    <a:pt x="152773" y="-28754"/>
                  </a:lnTo>
                  <a:lnTo>
                    <a:pt x="146562" y="-41217"/>
                  </a:lnTo>
                  <a:lnTo>
                    <a:pt x="138332" y="-52463"/>
                  </a:lnTo>
                  <a:lnTo>
                    <a:pt x="128351" y="-62204"/>
                  </a:lnTo>
                  <a:lnTo>
                    <a:pt x="116883" y="-70155"/>
                  </a:lnTo>
                  <a:lnTo>
                    <a:pt x="104195" y="-76029"/>
                  </a:lnTo>
                  <a:lnTo>
                    <a:pt x="90553" y="-79539"/>
                  </a:lnTo>
                  <a:lnTo>
                    <a:pt x="79019" y="-80454"/>
                  </a:lnTo>
                  <a:lnTo>
                    <a:pt x="64797" y="-79459"/>
                  </a:lnTo>
                  <a:lnTo>
                    <a:pt x="51315" y="-76460"/>
                  </a:lnTo>
                  <a:lnTo>
                    <a:pt x="38840" y="-71438"/>
                  </a:lnTo>
                  <a:lnTo>
                    <a:pt x="27637" y="-64374"/>
                  </a:lnTo>
                  <a:lnTo>
                    <a:pt x="17975" y="-55248"/>
                  </a:lnTo>
                  <a:lnTo>
                    <a:pt x="10119" y="-44040"/>
                  </a:lnTo>
                  <a:lnTo>
                    <a:pt x="4336" y="-30732"/>
                  </a:lnTo>
                  <a:lnTo>
                    <a:pt x="892" y="-15304"/>
                  </a:lnTo>
                  <a:lnTo>
                    <a:pt x="0" y="-1320"/>
                  </a:lnTo>
                  <a:lnTo>
                    <a:pt x="1428" y="15982"/>
                  </a:lnTo>
                  <a:lnTo>
                    <a:pt x="5517" y="30938"/>
                  </a:lnTo>
                  <a:lnTo>
                    <a:pt x="11970" y="43611"/>
                  </a:lnTo>
                  <a:lnTo>
                    <a:pt x="20492" y="54066"/>
                  </a:lnTo>
                  <a:lnTo>
                    <a:pt x="30788" y="62366"/>
                  </a:lnTo>
                  <a:lnTo>
                    <a:pt x="42561" y="68577"/>
                  </a:lnTo>
                  <a:lnTo>
                    <a:pt x="51193" y="0"/>
                  </a:lnTo>
                  <a:lnTo>
                    <a:pt x="53886" y="-13867"/>
                  </a:lnTo>
                  <a:lnTo>
                    <a:pt x="62069" y="-24281"/>
                  </a:lnTo>
                  <a:lnTo>
                    <a:pt x="75901" y="-29157"/>
                  </a:lnTo>
                  <a:lnTo>
                    <a:pt x="79019" y="-29286"/>
                  </a:lnTo>
                  <a:lnTo>
                    <a:pt x="93558" y="-25212"/>
                  </a:lnTo>
                  <a:lnTo>
                    <a:pt x="102815" y="-15114"/>
                  </a:lnTo>
                  <a:lnTo>
                    <a:pt x="106855" y="-2171"/>
                  </a:lnTo>
                  <a:lnTo>
                    <a:pt x="107060" y="1562"/>
                  </a:lnTo>
                  <a:lnTo>
                    <a:pt x="107175" y="24257"/>
                  </a:lnTo>
                  <a:lnTo>
                    <a:pt x="79057" y="24257"/>
                  </a:lnTo>
                  <a:lnTo>
                    <a:pt x="65119" y="21303"/>
                  </a:lnTo>
                  <a:lnTo>
                    <a:pt x="54787" y="12625"/>
                  </a:lnTo>
                  <a:lnTo>
                    <a:pt x="55517" y="72762"/>
                  </a:lnTo>
                  <a:lnTo>
                    <a:pt x="69360" y="74987"/>
                  </a:lnTo>
                  <a:lnTo>
                    <a:pt x="79057" y="75412"/>
                  </a:lnTo>
                  <a:lnTo>
                    <a:pt x="107543" y="75412"/>
                  </a:lnTo>
                  <a:lnTo>
                    <a:pt x="107543" y="162369"/>
                  </a:lnTo>
                  <a:lnTo>
                    <a:pt x="111544" y="162369"/>
                  </a:lnTo>
                  <a:lnTo>
                    <a:pt x="125740" y="160187"/>
                  </a:lnTo>
                  <a:lnTo>
                    <a:pt x="138193" y="154090"/>
                  </a:lnTo>
                  <a:lnTo>
                    <a:pt x="148234" y="144750"/>
                  </a:lnTo>
                  <a:lnTo>
                    <a:pt x="155195" y="132836"/>
                  </a:lnTo>
                  <a:lnTo>
                    <a:pt x="158408" y="119023"/>
                  </a:lnTo>
                  <a:lnTo>
                    <a:pt x="158546" y="115074"/>
                  </a:lnTo>
                  <a:close/>
                </a:path>
              </a:pathLst>
            </a:custGeom>
            <a:solidFill>
              <a:srgbClr val="111820"/>
            </a:solidFill>
          </p:spPr>
          <p:txBody>
            <a:bodyPr wrap="square" lIns="0" tIns="0" rIns="0" bIns="0" rtlCol="0">
              <a:noAutofit/>
            </a:bodyPr>
            <a:lstStyle/>
            <a:p>
              <a:endParaRPr/>
            </a:p>
          </p:txBody>
        </p:sp>
        <p:sp>
          <p:nvSpPr>
            <p:cNvPr id="67" name="object 24">
              <a:extLst>
                <a:ext uri="{FF2B5EF4-FFF2-40B4-BE49-F238E27FC236}">
                  <a16:creationId xmlns:a16="http://schemas.microsoft.com/office/drawing/2014/main" id="{1D37FB4A-DBF8-495B-94D9-69C89A810B37}"/>
                </a:ext>
              </a:extLst>
            </p:cNvPr>
            <p:cNvSpPr/>
            <p:nvPr/>
          </p:nvSpPr>
          <p:spPr>
            <a:xfrm>
              <a:off x="4778966" y="5438985"/>
              <a:ext cx="100682" cy="99231"/>
            </a:xfrm>
            <a:custGeom>
              <a:avLst/>
              <a:gdLst/>
              <a:ahLst/>
              <a:cxnLst/>
              <a:rect l="l" t="t" r="r" b="b"/>
              <a:pathLst>
                <a:path w="56870" h="56495">
                  <a:moveTo>
                    <a:pt x="35041" y="154"/>
                  </a:moveTo>
                  <a:lnTo>
                    <a:pt x="22677" y="0"/>
                  </a:lnTo>
                  <a:lnTo>
                    <a:pt x="12027" y="4553"/>
                  </a:lnTo>
                  <a:lnTo>
                    <a:pt x="4124" y="12783"/>
                  </a:lnTo>
                  <a:lnTo>
                    <a:pt x="0" y="23655"/>
                  </a:lnTo>
                  <a:lnTo>
                    <a:pt x="370" y="34838"/>
                  </a:lnTo>
                  <a:lnTo>
                    <a:pt x="6251" y="46741"/>
                  </a:lnTo>
                  <a:lnTo>
                    <a:pt x="16813" y="54687"/>
                  </a:lnTo>
                  <a:lnTo>
                    <a:pt x="21782" y="56314"/>
                  </a:lnTo>
                  <a:lnTo>
                    <a:pt x="34130" y="56495"/>
                  </a:lnTo>
                  <a:lnTo>
                    <a:pt x="44780" y="51980"/>
                  </a:lnTo>
                  <a:lnTo>
                    <a:pt x="52702" y="43796"/>
                  </a:lnTo>
                  <a:lnTo>
                    <a:pt x="56870" y="32972"/>
                  </a:lnTo>
                  <a:lnTo>
                    <a:pt x="56504" y="21567"/>
                  </a:lnTo>
                  <a:lnTo>
                    <a:pt x="50590" y="9673"/>
                  </a:lnTo>
                  <a:lnTo>
                    <a:pt x="40004" y="1761"/>
                  </a:lnTo>
                  <a:lnTo>
                    <a:pt x="35041" y="154"/>
                  </a:lnTo>
                  <a:close/>
                </a:path>
              </a:pathLst>
            </a:custGeom>
            <a:solidFill>
              <a:srgbClr val="111820"/>
            </a:solidFill>
          </p:spPr>
          <p:txBody>
            <a:bodyPr wrap="square" lIns="0" tIns="0" rIns="0" bIns="0" rtlCol="0">
              <a:noAutofit/>
            </a:bodyPr>
            <a:lstStyle/>
            <a:p>
              <a:endParaRPr/>
            </a:p>
          </p:txBody>
        </p:sp>
        <p:sp>
          <p:nvSpPr>
            <p:cNvPr id="68" name="object 21">
              <a:extLst>
                <a:ext uri="{FF2B5EF4-FFF2-40B4-BE49-F238E27FC236}">
                  <a16:creationId xmlns:a16="http://schemas.microsoft.com/office/drawing/2014/main" id="{ECE0D324-71EE-4644-BE66-F4D56F65FEE2}"/>
                </a:ext>
              </a:extLst>
            </p:cNvPr>
            <p:cNvSpPr/>
            <p:nvPr/>
          </p:nvSpPr>
          <p:spPr>
            <a:xfrm>
              <a:off x="4142509" y="5446326"/>
              <a:ext cx="100685" cy="99222"/>
            </a:xfrm>
            <a:custGeom>
              <a:avLst/>
              <a:gdLst/>
              <a:ahLst/>
              <a:cxnLst/>
              <a:rect l="l" t="t" r="r" b="b"/>
              <a:pathLst>
                <a:path w="56872" h="56490">
                  <a:moveTo>
                    <a:pt x="35043" y="149"/>
                  </a:moveTo>
                  <a:lnTo>
                    <a:pt x="22676" y="0"/>
                  </a:lnTo>
                  <a:lnTo>
                    <a:pt x="12024" y="4557"/>
                  </a:lnTo>
                  <a:lnTo>
                    <a:pt x="4121" y="12789"/>
                  </a:lnTo>
                  <a:lnTo>
                    <a:pt x="0" y="23664"/>
                  </a:lnTo>
                  <a:lnTo>
                    <a:pt x="372" y="34833"/>
                  </a:lnTo>
                  <a:lnTo>
                    <a:pt x="6253" y="46741"/>
                  </a:lnTo>
                  <a:lnTo>
                    <a:pt x="16815" y="54682"/>
                  </a:lnTo>
                  <a:lnTo>
                    <a:pt x="21784" y="56308"/>
                  </a:lnTo>
                  <a:lnTo>
                    <a:pt x="34132" y="56490"/>
                  </a:lnTo>
                  <a:lnTo>
                    <a:pt x="44782" y="51974"/>
                  </a:lnTo>
                  <a:lnTo>
                    <a:pt x="52705" y="43790"/>
                  </a:lnTo>
                  <a:lnTo>
                    <a:pt x="56872" y="32966"/>
                  </a:lnTo>
                  <a:lnTo>
                    <a:pt x="56506" y="21561"/>
                  </a:lnTo>
                  <a:lnTo>
                    <a:pt x="50593" y="9668"/>
                  </a:lnTo>
                  <a:lnTo>
                    <a:pt x="40007" y="1755"/>
                  </a:lnTo>
                  <a:lnTo>
                    <a:pt x="35043" y="149"/>
                  </a:lnTo>
                  <a:close/>
                </a:path>
              </a:pathLst>
            </a:custGeom>
            <a:solidFill>
              <a:srgbClr val="111820"/>
            </a:solidFill>
          </p:spPr>
          <p:txBody>
            <a:bodyPr wrap="square" lIns="0" tIns="0" rIns="0" bIns="0" rtlCol="0">
              <a:noAutofit/>
            </a:bodyPr>
            <a:lstStyle/>
            <a:p>
              <a:endParaRPr/>
            </a:p>
          </p:txBody>
        </p:sp>
        <p:sp>
          <p:nvSpPr>
            <p:cNvPr id="69" name="object 22">
              <a:extLst>
                <a:ext uri="{FF2B5EF4-FFF2-40B4-BE49-F238E27FC236}">
                  <a16:creationId xmlns:a16="http://schemas.microsoft.com/office/drawing/2014/main" id="{451AB2FA-8445-444E-BD68-2B9E87A33E22}"/>
                </a:ext>
              </a:extLst>
            </p:cNvPr>
            <p:cNvSpPr/>
            <p:nvPr/>
          </p:nvSpPr>
          <p:spPr>
            <a:xfrm>
              <a:off x="4440193" y="5581067"/>
              <a:ext cx="98295" cy="269119"/>
            </a:xfrm>
            <a:custGeom>
              <a:avLst/>
              <a:gdLst/>
              <a:ahLst/>
              <a:cxnLst/>
              <a:rect l="l" t="t" r="r" b="b"/>
              <a:pathLst>
                <a:path w="55522" h="153217">
                  <a:moveTo>
                    <a:pt x="51193" y="0"/>
                  </a:moveTo>
                  <a:lnTo>
                    <a:pt x="42567" y="68577"/>
                  </a:lnTo>
                  <a:lnTo>
                    <a:pt x="55522" y="72762"/>
                  </a:lnTo>
                  <a:lnTo>
                    <a:pt x="54787" y="12625"/>
                  </a:lnTo>
                  <a:lnTo>
                    <a:pt x="51193" y="0"/>
                  </a:lnTo>
                  <a:close/>
                </a:path>
                <a:path w="55522" h="153217">
                  <a:moveTo>
                    <a:pt x="158559" y="115074"/>
                  </a:moveTo>
                  <a:lnTo>
                    <a:pt x="158534" y="75387"/>
                  </a:lnTo>
                  <a:lnTo>
                    <a:pt x="257873" y="75425"/>
                  </a:lnTo>
                  <a:lnTo>
                    <a:pt x="257873" y="71221"/>
                  </a:lnTo>
                  <a:lnTo>
                    <a:pt x="255664" y="56997"/>
                  </a:lnTo>
                  <a:lnTo>
                    <a:pt x="249495" y="44544"/>
                  </a:lnTo>
                  <a:lnTo>
                    <a:pt x="240052" y="34548"/>
                  </a:lnTo>
                  <a:lnTo>
                    <a:pt x="228022" y="27696"/>
                  </a:lnTo>
                  <a:lnTo>
                    <a:pt x="214090" y="24672"/>
                  </a:lnTo>
                  <a:lnTo>
                    <a:pt x="158330" y="24587"/>
                  </a:lnTo>
                  <a:lnTo>
                    <a:pt x="158076" y="-1320"/>
                  </a:lnTo>
                  <a:lnTo>
                    <a:pt x="156700" y="-15360"/>
                  </a:lnTo>
                  <a:lnTo>
                    <a:pt x="152773" y="-28754"/>
                  </a:lnTo>
                  <a:lnTo>
                    <a:pt x="146562" y="-41217"/>
                  </a:lnTo>
                  <a:lnTo>
                    <a:pt x="138332" y="-52463"/>
                  </a:lnTo>
                  <a:lnTo>
                    <a:pt x="128351" y="-62204"/>
                  </a:lnTo>
                  <a:lnTo>
                    <a:pt x="116883" y="-70155"/>
                  </a:lnTo>
                  <a:lnTo>
                    <a:pt x="104195" y="-76029"/>
                  </a:lnTo>
                  <a:lnTo>
                    <a:pt x="90553" y="-79539"/>
                  </a:lnTo>
                  <a:lnTo>
                    <a:pt x="79019" y="-80454"/>
                  </a:lnTo>
                  <a:lnTo>
                    <a:pt x="64797" y="-79459"/>
                  </a:lnTo>
                  <a:lnTo>
                    <a:pt x="51315" y="-76460"/>
                  </a:lnTo>
                  <a:lnTo>
                    <a:pt x="38840" y="-71438"/>
                  </a:lnTo>
                  <a:lnTo>
                    <a:pt x="27637" y="-64374"/>
                  </a:lnTo>
                  <a:lnTo>
                    <a:pt x="17975" y="-55248"/>
                  </a:lnTo>
                  <a:lnTo>
                    <a:pt x="10119" y="-44040"/>
                  </a:lnTo>
                  <a:lnTo>
                    <a:pt x="4336" y="-30732"/>
                  </a:lnTo>
                  <a:lnTo>
                    <a:pt x="892" y="-15304"/>
                  </a:lnTo>
                  <a:lnTo>
                    <a:pt x="0" y="-1320"/>
                  </a:lnTo>
                  <a:lnTo>
                    <a:pt x="1428" y="15982"/>
                  </a:lnTo>
                  <a:lnTo>
                    <a:pt x="5518" y="30938"/>
                  </a:lnTo>
                  <a:lnTo>
                    <a:pt x="11973" y="43611"/>
                  </a:lnTo>
                  <a:lnTo>
                    <a:pt x="20496" y="54066"/>
                  </a:lnTo>
                  <a:lnTo>
                    <a:pt x="30793" y="62366"/>
                  </a:lnTo>
                  <a:lnTo>
                    <a:pt x="42567" y="68577"/>
                  </a:lnTo>
                  <a:lnTo>
                    <a:pt x="51193" y="0"/>
                  </a:lnTo>
                  <a:lnTo>
                    <a:pt x="53886" y="-13867"/>
                  </a:lnTo>
                  <a:lnTo>
                    <a:pt x="62069" y="-24281"/>
                  </a:lnTo>
                  <a:lnTo>
                    <a:pt x="75901" y="-29157"/>
                  </a:lnTo>
                  <a:lnTo>
                    <a:pt x="79019" y="-29286"/>
                  </a:lnTo>
                  <a:lnTo>
                    <a:pt x="93563" y="-25212"/>
                  </a:lnTo>
                  <a:lnTo>
                    <a:pt x="102819" y="-15114"/>
                  </a:lnTo>
                  <a:lnTo>
                    <a:pt x="106856" y="-2171"/>
                  </a:lnTo>
                  <a:lnTo>
                    <a:pt x="107060" y="1562"/>
                  </a:lnTo>
                  <a:lnTo>
                    <a:pt x="107175" y="24257"/>
                  </a:lnTo>
                  <a:lnTo>
                    <a:pt x="79057" y="24257"/>
                  </a:lnTo>
                  <a:lnTo>
                    <a:pt x="65119" y="21303"/>
                  </a:lnTo>
                  <a:lnTo>
                    <a:pt x="54787" y="12625"/>
                  </a:lnTo>
                  <a:lnTo>
                    <a:pt x="55522" y="72762"/>
                  </a:lnTo>
                  <a:lnTo>
                    <a:pt x="69363" y="74987"/>
                  </a:lnTo>
                  <a:lnTo>
                    <a:pt x="79057" y="75412"/>
                  </a:lnTo>
                  <a:lnTo>
                    <a:pt x="107543" y="75412"/>
                  </a:lnTo>
                  <a:lnTo>
                    <a:pt x="107543" y="162369"/>
                  </a:lnTo>
                  <a:lnTo>
                    <a:pt x="111544" y="162369"/>
                  </a:lnTo>
                  <a:lnTo>
                    <a:pt x="125742" y="160187"/>
                  </a:lnTo>
                  <a:lnTo>
                    <a:pt x="138197" y="154088"/>
                  </a:lnTo>
                  <a:lnTo>
                    <a:pt x="148240" y="144745"/>
                  </a:lnTo>
                  <a:lnTo>
                    <a:pt x="155203" y="132829"/>
                  </a:lnTo>
                  <a:lnTo>
                    <a:pt x="158419" y="119013"/>
                  </a:lnTo>
                  <a:lnTo>
                    <a:pt x="158559" y="115074"/>
                  </a:lnTo>
                  <a:close/>
                </a:path>
              </a:pathLst>
            </a:custGeom>
            <a:solidFill>
              <a:srgbClr val="111820"/>
            </a:solidFill>
          </p:spPr>
          <p:txBody>
            <a:bodyPr wrap="square" lIns="0" tIns="0" rIns="0" bIns="0" rtlCol="0">
              <a:noAutofit/>
            </a:bodyPr>
            <a:lstStyle/>
            <a:p>
              <a:endParaRPr/>
            </a:p>
          </p:txBody>
        </p:sp>
        <p:sp>
          <p:nvSpPr>
            <p:cNvPr id="70" name="object 23">
              <a:extLst>
                <a:ext uri="{FF2B5EF4-FFF2-40B4-BE49-F238E27FC236}">
                  <a16:creationId xmlns:a16="http://schemas.microsoft.com/office/drawing/2014/main" id="{A1BDDFDF-3B07-40EE-86BB-7E936C28723F}"/>
                </a:ext>
              </a:extLst>
            </p:cNvPr>
            <p:cNvSpPr/>
            <p:nvPr/>
          </p:nvSpPr>
          <p:spPr>
            <a:xfrm>
              <a:off x="4002631" y="5444197"/>
              <a:ext cx="380495" cy="422070"/>
            </a:xfrm>
            <a:custGeom>
              <a:avLst/>
              <a:gdLst/>
              <a:ahLst/>
              <a:cxnLst/>
              <a:rect l="l" t="t" r="r" b="b"/>
              <a:pathLst>
                <a:path w="214922" h="240296">
                  <a:moveTo>
                    <a:pt x="12" y="79387"/>
                  </a:moveTo>
                  <a:lnTo>
                    <a:pt x="38" y="132880"/>
                  </a:lnTo>
                  <a:lnTo>
                    <a:pt x="1024" y="147501"/>
                  </a:lnTo>
                  <a:lnTo>
                    <a:pt x="3897" y="161522"/>
                  </a:lnTo>
                  <a:lnTo>
                    <a:pt x="8528" y="174814"/>
                  </a:lnTo>
                  <a:lnTo>
                    <a:pt x="14788" y="187247"/>
                  </a:lnTo>
                  <a:lnTo>
                    <a:pt x="22548" y="198693"/>
                  </a:lnTo>
                  <a:lnTo>
                    <a:pt x="31679" y="209021"/>
                  </a:lnTo>
                  <a:lnTo>
                    <a:pt x="42052" y="218103"/>
                  </a:lnTo>
                  <a:lnTo>
                    <a:pt x="53537" y="225810"/>
                  </a:lnTo>
                  <a:lnTo>
                    <a:pt x="66007" y="232012"/>
                  </a:lnTo>
                  <a:lnTo>
                    <a:pt x="79331" y="236579"/>
                  </a:lnTo>
                  <a:lnTo>
                    <a:pt x="93382" y="239383"/>
                  </a:lnTo>
                  <a:lnTo>
                    <a:pt x="107454" y="240296"/>
                  </a:lnTo>
                  <a:lnTo>
                    <a:pt x="122069" y="239310"/>
                  </a:lnTo>
                  <a:lnTo>
                    <a:pt x="136087" y="236437"/>
                  </a:lnTo>
                  <a:lnTo>
                    <a:pt x="149377" y="231806"/>
                  </a:lnTo>
                  <a:lnTo>
                    <a:pt x="161812" y="225546"/>
                  </a:lnTo>
                  <a:lnTo>
                    <a:pt x="173260" y="217787"/>
                  </a:lnTo>
                  <a:lnTo>
                    <a:pt x="183592" y="208657"/>
                  </a:lnTo>
                  <a:lnTo>
                    <a:pt x="192679" y="198286"/>
                  </a:lnTo>
                  <a:lnTo>
                    <a:pt x="200391" y="186802"/>
                  </a:lnTo>
                  <a:lnTo>
                    <a:pt x="206598" y="174335"/>
                  </a:lnTo>
                  <a:lnTo>
                    <a:pt x="211171" y="161014"/>
                  </a:lnTo>
                  <a:lnTo>
                    <a:pt x="213980" y="146968"/>
                  </a:lnTo>
                  <a:lnTo>
                    <a:pt x="214896" y="132880"/>
                  </a:lnTo>
                  <a:lnTo>
                    <a:pt x="214922" y="46634"/>
                  </a:lnTo>
                  <a:lnTo>
                    <a:pt x="212713" y="32412"/>
                  </a:lnTo>
                  <a:lnTo>
                    <a:pt x="206545" y="19960"/>
                  </a:lnTo>
                  <a:lnTo>
                    <a:pt x="197103" y="9965"/>
                  </a:lnTo>
                  <a:lnTo>
                    <a:pt x="185072" y="3111"/>
                  </a:lnTo>
                  <a:lnTo>
                    <a:pt x="171138" y="85"/>
                  </a:lnTo>
                  <a:lnTo>
                    <a:pt x="163766" y="0"/>
                  </a:lnTo>
                  <a:lnTo>
                    <a:pt x="163741" y="132867"/>
                  </a:lnTo>
                  <a:lnTo>
                    <a:pt x="162126" y="146295"/>
                  </a:lnTo>
                  <a:lnTo>
                    <a:pt x="157539" y="158560"/>
                  </a:lnTo>
                  <a:lnTo>
                    <a:pt x="150362" y="169277"/>
                  </a:lnTo>
                  <a:lnTo>
                    <a:pt x="140979" y="178064"/>
                  </a:lnTo>
                  <a:lnTo>
                    <a:pt x="129774" y="184535"/>
                  </a:lnTo>
                  <a:lnTo>
                    <a:pt x="117130" y="188308"/>
                  </a:lnTo>
                  <a:lnTo>
                    <a:pt x="103431" y="188998"/>
                  </a:lnTo>
                  <a:lnTo>
                    <a:pt x="98145" y="188391"/>
                  </a:lnTo>
                  <a:lnTo>
                    <a:pt x="84755" y="184398"/>
                  </a:lnTo>
                  <a:lnTo>
                    <a:pt x="73123" y="177316"/>
                  </a:lnTo>
                  <a:lnTo>
                    <a:pt x="63601" y="167676"/>
                  </a:lnTo>
                  <a:lnTo>
                    <a:pt x="56542" y="156012"/>
                  </a:lnTo>
                  <a:lnTo>
                    <a:pt x="52299" y="142855"/>
                  </a:lnTo>
                  <a:lnTo>
                    <a:pt x="51168" y="131317"/>
                  </a:lnTo>
                  <a:lnTo>
                    <a:pt x="51155" y="46621"/>
                  </a:lnTo>
                  <a:lnTo>
                    <a:pt x="48946" y="32398"/>
                  </a:lnTo>
                  <a:lnTo>
                    <a:pt x="42776" y="19948"/>
                  </a:lnTo>
                  <a:lnTo>
                    <a:pt x="33332" y="9956"/>
                  </a:lnTo>
                  <a:lnTo>
                    <a:pt x="21298" y="3107"/>
                  </a:lnTo>
                  <a:lnTo>
                    <a:pt x="7361" y="85"/>
                  </a:lnTo>
                  <a:lnTo>
                    <a:pt x="0" y="0"/>
                  </a:lnTo>
                  <a:lnTo>
                    <a:pt x="0" y="79387"/>
                  </a:lnTo>
                  <a:close/>
                </a:path>
              </a:pathLst>
            </a:custGeom>
            <a:solidFill>
              <a:srgbClr val="111820"/>
            </a:solidFill>
          </p:spPr>
          <p:txBody>
            <a:bodyPr wrap="square" lIns="0" tIns="0" rIns="0" bIns="0" rtlCol="0">
              <a:noAutofit/>
            </a:bodyPr>
            <a:lstStyle/>
            <a:p>
              <a:endParaRPr/>
            </a:p>
          </p:txBody>
        </p:sp>
        <p:sp>
          <p:nvSpPr>
            <p:cNvPr id="71" name="object 20">
              <a:extLst>
                <a:ext uri="{FF2B5EF4-FFF2-40B4-BE49-F238E27FC236}">
                  <a16:creationId xmlns:a16="http://schemas.microsoft.com/office/drawing/2014/main" id="{2E264A4A-3B96-4091-B470-F5FC96B77289}"/>
                </a:ext>
              </a:extLst>
            </p:cNvPr>
            <p:cNvSpPr/>
            <p:nvPr/>
          </p:nvSpPr>
          <p:spPr>
            <a:xfrm>
              <a:off x="2706418" y="5438985"/>
              <a:ext cx="100696" cy="99231"/>
            </a:xfrm>
            <a:custGeom>
              <a:avLst/>
              <a:gdLst/>
              <a:ahLst/>
              <a:cxnLst/>
              <a:rect l="l" t="t" r="r" b="b"/>
              <a:pathLst>
                <a:path w="56878" h="56495">
                  <a:moveTo>
                    <a:pt x="35041" y="154"/>
                  </a:moveTo>
                  <a:lnTo>
                    <a:pt x="22677" y="0"/>
                  </a:lnTo>
                  <a:lnTo>
                    <a:pt x="12027" y="4553"/>
                  </a:lnTo>
                  <a:lnTo>
                    <a:pt x="4124" y="12783"/>
                  </a:lnTo>
                  <a:lnTo>
                    <a:pt x="0" y="23655"/>
                  </a:lnTo>
                  <a:lnTo>
                    <a:pt x="370" y="34838"/>
                  </a:lnTo>
                  <a:lnTo>
                    <a:pt x="6251" y="46741"/>
                  </a:lnTo>
                  <a:lnTo>
                    <a:pt x="16813" y="54687"/>
                  </a:lnTo>
                  <a:lnTo>
                    <a:pt x="21782" y="56314"/>
                  </a:lnTo>
                  <a:lnTo>
                    <a:pt x="34132" y="56495"/>
                  </a:lnTo>
                  <a:lnTo>
                    <a:pt x="44783" y="51978"/>
                  </a:lnTo>
                  <a:lnTo>
                    <a:pt x="52708" y="43791"/>
                  </a:lnTo>
                  <a:lnTo>
                    <a:pt x="56878" y="32965"/>
                  </a:lnTo>
                  <a:lnTo>
                    <a:pt x="56517" y="21567"/>
                  </a:lnTo>
                  <a:lnTo>
                    <a:pt x="50595" y="9676"/>
                  </a:lnTo>
                  <a:lnTo>
                    <a:pt x="40012" y="1764"/>
                  </a:lnTo>
                  <a:lnTo>
                    <a:pt x="35041" y="154"/>
                  </a:lnTo>
                  <a:close/>
                </a:path>
              </a:pathLst>
            </a:custGeom>
            <a:solidFill>
              <a:srgbClr val="111820"/>
            </a:solidFill>
          </p:spPr>
          <p:txBody>
            <a:bodyPr wrap="square" lIns="0" tIns="0" rIns="0" bIns="0" rtlCol="0">
              <a:noAutofit/>
            </a:bodyPr>
            <a:lstStyle/>
            <a:p>
              <a:endParaRPr/>
            </a:p>
          </p:txBody>
        </p:sp>
        <p:sp>
          <p:nvSpPr>
            <p:cNvPr id="72" name="object 18">
              <a:extLst>
                <a:ext uri="{FF2B5EF4-FFF2-40B4-BE49-F238E27FC236}">
                  <a16:creationId xmlns:a16="http://schemas.microsoft.com/office/drawing/2014/main" id="{0D361018-93D6-413F-A215-7D374F4D33F2}"/>
                </a:ext>
              </a:extLst>
            </p:cNvPr>
            <p:cNvSpPr/>
            <p:nvPr/>
          </p:nvSpPr>
          <p:spPr>
            <a:xfrm>
              <a:off x="4962980" y="5444796"/>
              <a:ext cx="548966" cy="422293"/>
            </a:xfrm>
            <a:custGeom>
              <a:avLst/>
              <a:gdLst/>
              <a:ahLst/>
              <a:cxnLst/>
              <a:rect l="l" t="t" r="r" b="b"/>
              <a:pathLst>
                <a:path w="310083" h="240423">
                  <a:moveTo>
                    <a:pt x="0" y="0"/>
                  </a:moveTo>
                  <a:lnTo>
                    <a:pt x="0" y="166560"/>
                  </a:lnTo>
                  <a:lnTo>
                    <a:pt x="1512" y="180495"/>
                  </a:lnTo>
                  <a:lnTo>
                    <a:pt x="5826" y="193491"/>
                  </a:lnTo>
                  <a:lnTo>
                    <a:pt x="12611" y="205336"/>
                  </a:lnTo>
                  <a:lnTo>
                    <a:pt x="21532" y="215817"/>
                  </a:lnTo>
                  <a:lnTo>
                    <a:pt x="32258" y="224720"/>
                  </a:lnTo>
                  <a:lnTo>
                    <a:pt x="44455" y="231832"/>
                  </a:lnTo>
                  <a:lnTo>
                    <a:pt x="57791" y="236940"/>
                  </a:lnTo>
                  <a:lnTo>
                    <a:pt x="71933" y="239832"/>
                  </a:lnTo>
                  <a:lnTo>
                    <a:pt x="81902" y="240423"/>
                  </a:lnTo>
                  <a:lnTo>
                    <a:pt x="228396" y="240423"/>
                  </a:lnTo>
                  <a:lnTo>
                    <a:pt x="245639" y="238984"/>
                  </a:lnTo>
                  <a:lnTo>
                    <a:pt x="260778" y="234890"/>
                  </a:lnTo>
                  <a:lnTo>
                    <a:pt x="273839" y="228475"/>
                  </a:lnTo>
                  <a:lnTo>
                    <a:pt x="284849" y="220074"/>
                  </a:lnTo>
                  <a:lnTo>
                    <a:pt x="293835" y="210020"/>
                  </a:lnTo>
                  <a:lnTo>
                    <a:pt x="300824" y="198648"/>
                  </a:lnTo>
                  <a:lnTo>
                    <a:pt x="305842" y="186292"/>
                  </a:lnTo>
                  <a:lnTo>
                    <a:pt x="308916" y="173286"/>
                  </a:lnTo>
                  <a:lnTo>
                    <a:pt x="310071" y="159965"/>
                  </a:lnTo>
                  <a:lnTo>
                    <a:pt x="310083" y="158508"/>
                  </a:lnTo>
                  <a:lnTo>
                    <a:pt x="309090" y="144928"/>
                  </a:lnTo>
                  <a:lnTo>
                    <a:pt x="306082" y="131973"/>
                  </a:lnTo>
                  <a:lnTo>
                    <a:pt x="301015" y="119918"/>
                  </a:lnTo>
                  <a:lnTo>
                    <a:pt x="293844" y="109040"/>
                  </a:lnTo>
                  <a:lnTo>
                    <a:pt x="284524" y="99614"/>
                  </a:lnTo>
                  <a:lnTo>
                    <a:pt x="273013" y="91915"/>
                  </a:lnTo>
                  <a:lnTo>
                    <a:pt x="259264" y="86221"/>
                  </a:lnTo>
                  <a:lnTo>
                    <a:pt x="243234" y="82807"/>
                  </a:lnTo>
                  <a:lnTo>
                    <a:pt x="228396" y="81902"/>
                  </a:lnTo>
                  <a:lnTo>
                    <a:pt x="84442" y="81902"/>
                  </a:lnTo>
                  <a:lnTo>
                    <a:pt x="84442" y="133057"/>
                  </a:lnTo>
                  <a:lnTo>
                    <a:pt x="228396" y="133057"/>
                  </a:lnTo>
                  <a:lnTo>
                    <a:pt x="243310" y="136638"/>
                  </a:lnTo>
                  <a:lnTo>
                    <a:pt x="253102" y="145921"/>
                  </a:lnTo>
                  <a:lnTo>
                    <a:pt x="257246" y="158720"/>
                  </a:lnTo>
                  <a:lnTo>
                    <a:pt x="257352" y="161290"/>
                  </a:lnTo>
                  <a:lnTo>
                    <a:pt x="254280" y="174502"/>
                  </a:lnTo>
                  <a:lnTo>
                    <a:pt x="245415" y="184493"/>
                  </a:lnTo>
                  <a:lnTo>
                    <a:pt x="231290" y="189156"/>
                  </a:lnTo>
                  <a:lnTo>
                    <a:pt x="81902" y="189268"/>
                  </a:lnTo>
                  <a:lnTo>
                    <a:pt x="67787" y="186194"/>
                  </a:lnTo>
                  <a:lnTo>
                    <a:pt x="56550" y="177902"/>
                  </a:lnTo>
                  <a:lnTo>
                    <a:pt x="51240" y="165782"/>
                  </a:lnTo>
                  <a:lnTo>
                    <a:pt x="51155" y="46634"/>
                  </a:lnTo>
                  <a:lnTo>
                    <a:pt x="48947" y="32412"/>
                  </a:lnTo>
                  <a:lnTo>
                    <a:pt x="42778" y="19960"/>
                  </a:lnTo>
                  <a:lnTo>
                    <a:pt x="33336" y="9965"/>
                  </a:lnTo>
                  <a:lnTo>
                    <a:pt x="21305" y="3111"/>
                  </a:lnTo>
                  <a:lnTo>
                    <a:pt x="7371" y="85"/>
                  </a:lnTo>
                  <a:lnTo>
                    <a:pt x="0" y="0"/>
                  </a:lnTo>
                  <a:close/>
                </a:path>
              </a:pathLst>
            </a:custGeom>
            <a:solidFill>
              <a:srgbClr val="111820"/>
            </a:solidFill>
          </p:spPr>
          <p:txBody>
            <a:bodyPr wrap="square" lIns="0" tIns="0" rIns="0" bIns="0" rtlCol="0">
              <a:noAutofit/>
            </a:bodyPr>
            <a:lstStyle/>
            <a:p>
              <a:endParaRPr/>
            </a:p>
          </p:txBody>
        </p:sp>
        <p:sp>
          <p:nvSpPr>
            <p:cNvPr id="73" name="object 19">
              <a:extLst>
                <a:ext uri="{FF2B5EF4-FFF2-40B4-BE49-F238E27FC236}">
                  <a16:creationId xmlns:a16="http://schemas.microsoft.com/office/drawing/2014/main" id="{5B68924B-D77D-4DC8-B45F-E6227129FDEA}"/>
                </a:ext>
              </a:extLst>
            </p:cNvPr>
            <p:cNvSpPr/>
            <p:nvPr/>
          </p:nvSpPr>
          <p:spPr>
            <a:xfrm>
              <a:off x="5112700" y="5444956"/>
              <a:ext cx="396525" cy="209976"/>
            </a:xfrm>
            <a:custGeom>
              <a:avLst/>
              <a:gdLst/>
              <a:ahLst/>
              <a:cxnLst/>
              <a:rect l="l" t="t" r="r" b="b"/>
              <a:pathLst>
                <a:path w="223977" h="119545">
                  <a:moveTo>
                    <a:pt x="51142" y="118364"/>
                  </a:moveTo>
                  <a:lnTo>
                    <a:pt x="51561" y="74129"/>
                  </a:lnTo>
                  <a:lnTo>
                    <a:pt x="56696" y="57511"/>
                  </a:lnTo>
                  <a:lnTo>
                    <a:pt x="67748" y="50454"/>
                  </a:lnTo>
                  <a:lnTo>
                    <a:pt x="81838" y="48564"/>
                  </a:lnTo>
                  <a:lnTo>
                    <a:pt x="177596" y="48437"/>
                  </a:lnTo>
                  <a:lnTo>
                    <a:pt x="180185" y="48355"/>
                  </a:lnTo>
                  <a:lnTo>
                    <a:pt x="194122" y="45342"/>
                  </a:lnTo>
                  <a:lnTo>
                    <a:pt x="206155" y="38500"/>
                  </a:lnTo>
                  <a:lnTo>
                    <a:pt x="215599" y="28515"/>
                  </a:lnTo>
                  <a:lnTo>
                    <a:pt x="221768" y="16075"/>
                  </a:lnTo>
                  <a:lnTo>
                    <a:pt x="223977" y="1866"/>
                  </a:lnTo>
                  <a:lnTo>
                    <a:pt x="223977" y="0"/>
                  </a:lnTo>
                  <a:lnTo>
                    <a:pt x="65684" y="190"/>
                  </a:lnTo>
                  <a:lnTo>
                    <a:pt x="46255" y="3377"/>
                  </a:lnTo>
                  <a:lnTo>
                    <a:pt x="33499" y="9021"/>
                  </a:lnTo>
                  <a:lnTo>
                    <a:pt x="22321" y="17087"/>
                  </a:lnTo>
                  <a:lnTo>
                    <a:pt x="13051" y="27241"/>
                  </a:lnTo>
                  <a:lnTo>
                    <a:pt x="6021" y="39146"/>
                  </a:lnTo>
                  <a:lnTo>
                    <a:pt x="1560" y="52466"/>
                  </a:lnTo>
                  <a:lnTo>
                    <a:pt x="0" y="66865"/>
                  </a:lnTo>
                  <a:lnTo>
                    <a:pt x="0" y="119545"/>
                  </a:lnTo>
                  <a:lnTo>
                    <a:pt x="51142" y="118364"/>
                  </a:lnTo>
                  <a:close/>
                </a:path>
              </a:pathLst>
            </a:custGeom>
            <a:solidFill>
              <a:srgbClr val="111820"/>
            </a:solidFill>
          </p:spPr>
          <p:txBody>
            <a:bodyPr wrap="square" lIns="0" tIns="0" rIns="0" bIns="0" rtlCol="0">
              <a:noAutofit/>
            </a:bodyPr>
            <a:lstStyle/>
            <a:p>
              <a:endParaRPr/>
            </a:p>
          </p:txBody>
        </p:sp>
        <p:sp>
          <p:nvSpPr>
            <p:cNvPr id="74" name="object 16">
              <a:extLst>
                <a:ext uri="{FF2B5EF4-FFF2-40B4-BE49-F238E27FC236}">
                  <a16:creationId xmlns:a16="http://schemas.microsoft.com/office/drawing/2014/main" id="{0568E48B-0627-4D40-A816-7F95A1D6665B}"/>
                </a:ext>
              </a:extLst>
            </p:cNvPr>
            <p:cNvSpPr/>
            <p:nvPr/>
          </p:nvSpPr>
          <p:spPr>
            <a:xfrm>
              <a:off x="1748710" y="6009173"/>
              <a:ext cx="300002" cy="335072"/>
            </a:xfrm>
            <a:custGeom>
              <a:avLst/>
              <a:gdLst/>
              <a:ahLst/>
              <a:cxnLst/>
              <a:rect l="l" t="t" r="r" b="b"/>
              <a:pathLst>
                <a:path w="169456" h="190766">
                  <a:moveTo>
                    <a:pt x="86702" y="77431"/>
                  </a:moveTo>
                  <a:lnTo>
                    <a:pt x="162725" y="0"/>
                  </a:lnTo>
                  <a:lnTo>
                    <a:pt x="113347" y="0"/>
                  </a:lnTo>
                  <a:lnTo>
                    <a:pt x="39001" y="78549"/>
                  </a:lnTo>
                  <a:lnTo>
                    <a:pt x="39001" y="0"/>
                  </a:lnTo>
                  <a:lnTo>
                    <a:pt x="19646" y="0"/>
                  </a:lnTo>
                  <a:lnTo>
                    <a:pt x="16285" y="305"/>
                  </a:lnTo>
                  <a:lnTo>
                    <a:pt x="4649" y="7359"/>
                  </a:lnTo>
                  <a:lnTo>
                    <a:pt x="0" y="20472"/>
                  </a:lnTo>
                  <a:lnTo>
                    <a:pt x="0" y="190766"/>
                  </a:lnTo>
                  <a:lnTo>
                    <a:pt x="39001" y="190766"/>
                  </a:lnTo>
                  <a:lnTo>
                    <a:pt x="39001" y="117551"/>
                  </a:lnTo>
                  <a:lnTo>
                    <a:pt x="42646" y="112775"/>
                  </a:lnTo>
                  <a:lnTo>
                    <a:pt x="49949" y="110248"/>
                  </a:lnTo>
                  <a:lnTo>
                    <a:pt x="53200" y="109592"/>
                  </a:lnTo>
                  <a:lnTo>
                    <a:pt x="63044" y="112776"/>
                  </a:lnTo>
                  <a:lnTo>
                    <a:pt x="73507" y="123431"/>
                  </a:lnTo>
                  <a:lnTo>
                    <a:pt x="121767" y="190766"/>
                  </a:lnTo>
                  <a:lnTo>
                    <a:pt x="169456" y="190766"/>
                  </a:lnTo>
                  <a:lnTo>
                    <a:pt x="86702" y="77431"/>
                  </a:lnTo>
                  <a:close/>
                </a:path>
              </a:pathLst>
            </a:custGeom>
            <a:solidFill>
              <a:srgbClr val="111820"/>
            </a:solidFill>
          </p:spPr>
          <p:txBody>
            <a:bodyPr wrap="square" lIns="0" tIns="0" rIns="0" bIns="0" rtlCol="0">
              <a:noAutofit/>
            </a:bodyPr>
            <a:lstStyle/>
            <a:p>
              <a:endParaRPr/>
            </a:p>
          </p:txBody>
        </p:sp>
        <p:sp>
          <p:nvSpPr>
            <p:cNvPr id="75" name="object 17">
              <a:extLst>
                <a:ext uri="{FF2B5EF4-FFF2-40B4-BE49-F238E27FC236}">
                  <a16:creationId xmlns:a16="http://schemas.microsoft.com/office/drawing/2014/main" id="{2EE12903-A820-410F-AFC0-5643A2CAF97C}"/>
                </a:ext>
              </a:extLst>
            </p:cNvPr>
            <p:cNvSpPr/>
            <p:nvPr/>
          </p:nvSpPr>
          <p:spPr>
            <a:xfrm>
              <a:off x="2052783" y="6173948"/>
              <a:ext cx="157431" cy="185794"/>
            </a:xfrm>
            <a:custGeom>
              <a:avLst/>
              <a:gdLst/>
              <a:ahLst/>
              <a:cxnLst/>
              <a:rect l="l" t="t" r="r" b="b"/>
              <a:pathLst>
                <a:path w="88925" h="105778">
                  <a:moveTo>
                    <a:pt x="36741" y="52077"/>
                  </a:moveTo>
                  <a:lnTo>
                    <a:pt x="37392" y="46851"/>
                  </a:lnTo>
                  <a:lnTo>
                    <a:pt x="44459" y="36964"/>
                  </a:lnTo>
                  <a:lnTo>
                    <a:pt x="59194" y="31312"/>
                  </a:lnTo>
                  <a:lnTo>
                    <a:pt x="65083" y="30002"/>
                  </a:lnTo>
                  <a:lnTo>
                    <a:pt x="77590" y="26505"/>
                  </a:lnTo>
                  <a:lnTo>
                    <a:pt x="88925" y="22333"/>
                  </a:lnTo>
                  <a:lnTo>
                    <a:pt x="80975" y="0"/>
                  </a:lnTo>
                  <a:lnTo>
                    <a:pt x="64236" y="4376"/>
                  </a:lnTo>
                  <a:lnTo>
                    <a:pt x="58082" y="5043"/>
                  </a:lnTo>
                  <a:lnTo>
                    <a:pt x="41950" y="7706"/>
                  </a:lnTo>
                  <a:lnTo>
                    <a:pt x="36741" y="52077"/>
                  </a:lnTo>
                  <a:close/>
                </a:path>
                <a:path w="88925" h="105778">
                  <a:moveTo>
                    <a:pt x="0" y="53194"/>
                  </a:moveTo>
                  <a:lnTo>
                    <a:pt x="2960" y="71212"/>
                  </a:lnTo>
                  <a:lnTo>
                    <a:pt x="9103" y="82365"/>
                  </a:lnTo>
                  <a:lnTo>
                    <a:pt x="18244" y="90872"/>
                  </a:lnTo>
                  <a:lnTo>
                    <a:pt x="30047" y="96657"/>
                  </a:lnTo>
                  <a:lnTo>
                    <a:pt x="44181" y="99646"/>
                  </a:lnTo>
                  <a:lnTo>
                    <a:pt x="61368" y="99688"/>
                  </a:lnTo>
                  <a:lnTo>
                    <a:pt x="77336" y="97427"/>
                  </a:lnTo>
                  <a:lnTo>
                    <a:pt x="91279" y="93178"/>
                  </a:lnTo>
                  <a:lnTo>
                    <a:pt x="103041" y="86817"/>
                  </a:lnTo>
                  <a:lnTo>
                    <a:pt x="112464" y="78219"/>
                  </a:lnTo>
                  <a:lnTo>
                    <a:pt x="119390" y="67260"/>
                  </a:lnTo>
                  <a:lnTo>
                    <a:pt x="123661" y="53817"/>
                  </a:lnTo>
                  <a:lnTo>
                    <a:pt x="125120" y="37764"/>
                  </a:lnTo>
                  <a:lnTo>
                    <a:pt x="125120" y="-12730"/>
                  </a:lnTo>
                  <a:lnTo>
                    <a:pt x="123379" y="-24219"/>
                  </a:lnTo>
                  <a:lnTo>
                    <a:pt x="118157" y="-34875"/>
                  </a:lnTo>
                  <a:lnTo>
                    <a:pt x="109472" y="-43135"/>
                  </a:lnTo>
                  <a:lnTo>
                    <a:pt x="97316" y="-49016"/>
                  </a:lnTo>
                  <a:lnTo>
                    <a:pt x="81681" y="-52532"/>
                  </a:lnTo>
                  <a:lnTo>
                    <a:pt x="62560" y="-53701"/>
                  </a:lnTo>
                  <a:lnTo>
                    <a:pt x="52124" y="-53241"/>
                  </a:lnTo>
                  <a:lnTo>
                    <a:pt x="36898" y="-50399"/>
                  </a:lnTo>
                  <a:lnTo>
                    <a:pt x="24520" y="-44945"/>
                  </a:lnTo>
                  <a:lnTo>
                    <a:pt x="14991" y="-36862"/>
                  </a:lnTo>
                  <a:lnTo>
                    <a:pt x="8311" y="-26130"/>
                  </a:lnTo>
                  <a:lnTo>
                    <a:pt x="4483" y="-12730"/>
                  </a:lnTo>
                  <a:lnTo>
                    <a:pt x="41795" y="-12730"/>
                  </a:lnTo>
                  <a:lnTo>
                    <a:pt x="43764" y="-19753"/>
                  </a:lnTo>
                  <a:lnTo>
                    <a:pt x="51054" y="-23119"/>
                  </a:lnTo>
                  <a:lnTo>
                    <a:pt x="67249" y="-23062"/>
                  </a:lnTo>
                  <a:lnTo>
                    <a:pt x="82556" y="-19521"/>
                  </a:lnTo>
                  <a:lnTo>
                    <a:pt x="88366" y="-10495"/>
                  </a:lnTo>
                  <a:lnTo>
                    <a:pt x="88103" y="-8066"/>
                  </a:lnTo>
                  <a:lnTo>
                    <a:pt x="80975" y="0"/>
                  </a:lnTo>
                  <a:lnTo>
                    <a:pt x="88925" y="22333"/>
                  </a:lnTo>
                  <a:lnTo>
                    <a:pt x="88925" y="36075"/>
                  </a:lnTo>
                  <a:lnTo>
                    <a:pt x="87545" y="47266"/>
                  </a:lnTo>
                  <a:lnTo>
                    <a:pt x="81281" y="59314"/>
                  </a:lnTo>
                  <a:lnTo>
                    <a:pt x="70437" y="66855"/>
                  </a:lnTo>
                  <a:lnTo>
                    <a:pt x="55537" y="69463"/>
                  </a:lnTo>
                  <a:lnTo>
                    <a:pt x="55256" y="69462"/>
                  </a:lnTo>
                  <a:lnTo>
                    <a:pt x="41964" y="65116"/>
                  </a:lnTo>
                  <a:lnTo>
                    <a:pt x="36741" y="52077"/>
                  </a:lnTo>
                  <a:lnTo>
                    <a:pt x="41950" y="7706"/>
                  </a:lnTo>
                  <a:lnTo>
                    <a:pt x="27987" y="11883"/>
                  </a:lnTo>
                  <a:lnTo>
                    <a:pt x="16502" y="18046"/>
                  </a:lnTo>
                  <a:lnTo>
                    <a:pt x="7804" y="26670"/>
                  </a:lnTo>
                  <a:lnTo>
                    <a:pt x="2200" y="38228"/>
                  </a:lnTo>
                  <a:lnTo>
                    <a:pt x="0" y="53194"/>
                  </a:lnTo>
                  <a:close/>
                </a:path>
              </a:pathLst>
            </a:custGeom>
            <a:solidFill>
              <a:srgbClr val="111820"/>
            </a:solidFill>
          </p:spPr>
          <p:txBody>
            <a:bodyPr wrap="square" lIns="0" tIns="0" rIns="0" bIns="0" rtlCol="0">
              <a:noAutofit/>
            </a:bodyPr>
            <a:lstStyle/>
            <a:p>
              <a:endParaRPr/>
            </a:p>
          </p:txBody>
        </p:sp>
        <p:sp>
          <p:nvSpPr>
            <p:cNvPr id="76" name="object 14">
              <a:extLst>
                <a:ext uri="{FF2B5EF4-FFF2-40B4-BE49-F238E27FC236}">
                  <a16:creationId xmlns:a16="http://schemas.microsoft.com/office/drawing/2014/main" id="{63ABE46A-BEC0-47C8-A9AA-1004B18F8B4A}"/>
                </a:ext>
              </a:extLst>
            </p:cNvPr>
            <p:cNvSpPr/>
            <p:nvPr/>
          </p:nvSpPr>
          <p:spPr>
            <a:xfrm>
              <a:off x="2306093" y="6079625"/>
              <a:ext cx="223987" cy="264628"/>
            </a:xfrm>
            <a:custGeom>
              <a:avLst/>
              <a:gdLst/>
              <a:ahLst/>
              <a:cxnLst/>
              <a:rect l="l" t="t" r="r" b="b"/>
              <a:pathLst>
                <a:path w="126519" h="150660">
                  <a:moveTo>
                    <a:pt x="31831" y="5441"/>
                  </a:moveTo>
                  <a:lnTo>
                    <a:pt x="20383" y="11953"/>
                  </a:lnTo>
                  <a:lnTo>
                    <a:pt x="11472" y="21001"/>
                  </a:lnTo>
                  <a:lnTo>
                    <a:pt x="5101" y="32590"/>
                  </a:lnTo>
                  <a:lnTo>
                    <a:pt x="1276" y="46725"/>
                  </a:lnTo>
                  <a:lnTo>
                    <a:pt x="0" y="63411"/>
                  </a:lnTo>
                  <a:lnTo>
                    <a:pt x="0" y="150660"/>
                  </a:lnTo>
                  <a:lnTo>
                    <a:pt x="37871" y="150660"/>
                  </a:lnTo>
                  <a:lnTo>
                    <a:pt x="37871" y="55841"/>
                  </a:lnTo>
                  <a:lnTo>
                    <a:pt x="39692" y="45508"/>
                  </a:lnTo>
                  <a:lnTo>
                    <a:pt x="48033" y="35983"/>
                  </a:lnTo>
                  <a:lnTo>
                    <a:pt x="63119" y="32829"/>
                  </a:lnTo>
                  <a:lnTo>
                    <a:pt x="74587" y="34434"/>
                  </a:lnTo>
                  <a:lnTo>
                    <a:pt x="84906" y="41996"/>
                  </a:lnTo>
                  <a:lnTo>
                    <a:pt x="88925" y="55841"/>
                  </a:lnTo>
                  <a:lnTo>
                    <a:pt x="88942" y="133188"/>
                  </a:lnTo>
                  <a:lnTo>
                    <a:pt x="93836" y="145768"/>
                  </a:lnTo>
                  <a:lnTo>
                    <a:pt x="107442" y="150660"/>
                  </a:lnTo>
                  <a:lnTo>
                    <a:pt x="126517" y="150660"/>
                  </a:lnTo>
                  <a:lnTo>
                    <a:pt x="126519" y="62327"/>
                  </a:lnTo>
                  <a:lnTo>
                    <a:pt x="125217" y="45762"/>
                  </a:lnTo>
                  <a:lnTo>
                    <a:pt x="121371" y="31759"/>
                  </a:lnTo>
                  <a:lnTo>
                    <a:pt x="114974" y="20313"/>
                  </a:lnTo>
                  <a:lnTo>
                    <a:pt x="106015" y="11419"/>
                  </a:lnTo>
                  <a:lnTo>
                    <a:pt x="94486" y="5072"/>
                  </a:lnTo>
                  <a:lnTo>
                    <a:pt x="80376" y="1267"/>
                  </a:lnTo>
                  <a:lnTo>
                    <a:pt x="63677" y="0"/>
                  </a:lnTo>
                  <a:lnTo>
                    <a:pt x="62319" y="7"/>
                  </a:lnTo>
                  <a:lnTo>
                    <a:pt x="45811" y="1460"/>
                  </a:lnTo>
                  <a:lnTo>
                    <a:pt x="31831" y="5441"/>
                  </a:lnTo>
                  <a:close/>
                </a:path>
              </a:pathLst>
            </a:custGeom>
            <a:solidFill>
              <a:srgbClr val="111820"/>
            </a:solidFill>
          </p:spPr>
          <p:txBody>
            <a:bodyPr wrap="square" lIns="0" tIns="0" rIns="0" bIns="0" rtlCol="0">
              <a:noAutofit/>
            </a:bodyPr>
            <a:lstStyle/>
            <a:p>
              <a:endParaRPr/>
            </a:p>
          </p:txBody>
        </p:sp>
        <p:sp>
          <p:nvSpPr>
            <p:cNvPr id="77" name="object 15">
              <a:extLst>
                <a:ext uri="{FF2B5EF4-FFF2-40B4-BE49-F238E27FC236}">
                  <a16:creationId xmlns:a16="http://schemas.microsoft.com/office/drawing/2014/main" id="{9EC7D948-FE9A-4DF4-A349-FD91AD0B4CC7}"/>
                </a:ext>
              </a:extLst>
            </p:cNvPr>
            <p:cNvSpPr/>
            <p:nvPr/>
          </p:nvSpPr>
          <p:spPr>
            <a:xfrm>
              <a:off x="2557909" y="6079634"/>
              <a:ext cx="155596" cy="270515"/>
            </a:xfrm>
            <a:custGeom>
              <a:avLst/>
              <a:gdLst/>
              <a:ahLst/>
              <a:cxnLst/>
              <a:rect l="l" t="t" r="r" b="b"/>
              <a:pathLst>
                <a:path w="87888" h="154012">
                  <a:moveTo>
                    <a:pt x="79087" y="118053"/>
                  </a:moveTo>
                  <a:lnTo>
                    <a:pt x="67043" y="120637"/>
                  </a:lnTo>
                  <a:lnTo>
                    <a:pt x="67322" y="154012"/>
                  </a:lnTo>
                  <a:lnTo>
                    <a:pt x="68329" y="154008"/>
                  </a:lnTo>
                  <a:lnTo>
                    <a:pt x="83889" y="152674"/>
                  </a:lnTo>
                  <a:lnTo>
                    <a:pt x="87888" y="110349"/>
                  </a:lnTo>
                  <a:lnTo>
                    <a:pt x="79087" y="118053"/>
                  </a:lnTo>
                  <a:close/>
                </a:path>
                <a:path w="87888" h="154012">
                  <a:moveTo>
                    <a:pt x="53521" y="117395"/>
                  </a:moveTo>
                  <a:lnTo>
                    <a:pt x="44978" y="109069"/>
                  </a:lnTo>
                  <a:lnTo>
                    <a:pt x="39753" y="95647"/>
                  </a:lnTo>
                  <a:lnTo>
                    <a:pt x="37871" y="77152"/>
                  </a:lnTo>
                  <a:lnTo>
                    <a:pt x="37932" y="73214"/>
                  </a:lnTo>
                  <a:lnTo>
                    <a:pt x="40249" y="55574"/>
                  </a:lnTo>
                  <a:lnTo>
                    <a:pt x="45920" y="42946"/>
                  </a:lnTo>
                  <a:lnTo>
                    <a:pt x="54945" y="35353"/>
                  </a:lnTo>
                  <a:lnTo>
                    <a:pt x="67322" y="32816"/>
                  </a:lnTo>
                  <a:lnTo>
                    <a:pt x="68458" y="32834"/>
                  </a:lnTo>
                  <a:lnTo>
                    <a:pt x="80487" y="35837"/>
                  </a:lnTo>
                  <a:lnTo>
                    <a:pt x="89077" y="44022"/>
                  </a:lnTo>
                  <a:lnTo>
                    <a:pt x="94230" y="57413"/>
                  </a:lnTo>
                  <a:lnTo>
                    <a:pt x="95948" y="76034"/>
                  </a:lnTo>
                  <a:lnTo>
                    <a:pt x="95855" y="79856"/>
                  </a:lnTo>
                  <a:lnTo>
                    <a:pt x="93469" y="97593"/>
                  </a:lnTo>
                  <a:lnTo>
                    <a:pt x="87888" y="110349"/>
                  </a:lnTo>
                  <a:lnTo>
                    <a:pt x="83889" y="152674"/>
                  </a:lnTo>
                  <a:lnTo>
                    <a:pt x="97395" y="148963"/>
                  </a:lnTo>
                  <a:lnTo>
                    <a:pt x="108840" y="142882"/>
                  </a:lnTo>
                  <a:lnTo>
                    <a:pt x="118218" y="134437"/>
                  </a:lnTo>
                  <a:lnTo>
                    <a:pt x="125523" y="123636"/>
                  </a:lnTo>
                  <a:lnTo>
                    <a:pt x="130749" y="110483"/>
                  </a:lnTo>
                  <a:lnTo>
                    <a:pt x="133889" y="94987"/>
                  </a:lnTo>
                  <a:lnTo>
                    <a:pt x="134937" y="77152"/>
                  </a:lnTo>
                  <a:lnTo>
                    <a:pt x="134931" y="75668"/>
                  </a:lnTo>
                  <a:lnTo>
                    <a:pt x="133725" y="57880"/>
                  </a:lnTo>
                  <a:lnTo>
                    <a:pt x="130437" y="42485"/>
                  </a:lnTo>
                  <a:lnTo>
                    <a:pt x="125072" y="29476"/>
                  </a:lnTo>
                  <a:lnTo>
                    <a:pt x="117637" y="18847"/>
                  </a:lnTo>
                  <a:lnTo>
                    <a:pt x="108139" y="10592"/>
                  </a:lnTo>
                  <a:lnTo>
                    <a:pt x="96583" y="4703"/>
                  </a:lnTo>
                  <a:lnTo>
                    <a:pt x="82975" y="1174"/>
                  </a:lnTo>
                  <a:lnTo>
                    <a:pt x="67322" y="0"/>
                  </a:lnTo>
                  <a:lnTo>
                    <a:pt x="66280" y="4"/>
                  </a:lnTo>
                  <a:lnTo>
                    <a:pt x="50746" y="1331"/>
                  </a:lnTo>
                  <a:lnTo>
                    <a:pt x="37282" y="5021"/>
                  </a:lnTo>
                  <a:lnTo>
                    <a:pt x="25890" y="11081"/>
                  </a:lnTo>
                  <a:lnTo>
                    <a:pt x="16570" y="19517"/>
                  </a:lnTo>
                  <a:lnTo>
                    <a:pt x="9320" y="30335"/>
                  </a:lnTo>
                  <a:lnTo>
                    <a:pt x="4142" y="43543"/>
                  </a:lnTo>
                  <a:lnTo>
                    <a:pt x="1035" y="59146"/>
                  </a:lnTo>
                  <a:lnTo>
                    <a:pt x="0" y="77152"/>
                  </a:lnTo>
                  <a:lnTo>
                    <a:pt x="2" y="78013"/>
                  </a:lnTo>
                  <a:lnTo>
                    <a:pt x="1136" y="95772"/>
                  </a:lnTo>
                  <a:lnTo>
                    <a:pt x="4351" y="111185"/>
                  </a:lnTo>
                  <a:lnTo>
                    <a:pt x="9645" y="124244"/>
                  </a:lnTo>
                  <a:lnTo>
                    <a:pt x="17020" y="134944"/>
                  </a:lnTo>
                  <a:lnTo>
                    <a:pt x="26476" y="143277"/>
                  </a:lnTo>
                  <a:lnTo>
                    <a:pt x="38011" y="149237"/>
                  </a:lnTo>
                  <a:lnTo>
                    <a:pt x="51626" y="152817"/>
                  </a:lnTo>
                  <a:lnTo>
                    <a:pt x="67322" y="154012"/>
                  </a:lnTo>
                  <a:lnTo>
                    <a:pt x="67043" y="120637"/>
                  </a:lnTo>
                  <a:lnTo>
                    <a:pt x="65359" y="120598"/>
                  </a:lnTo>
                  <a:lnTo>
                    <a:pt x="53521" y="117395"/>
                  </a:lnTo>
                  <a:close/>
                </a:path>
              </a:pathLst>
            </a:custGeom>
            <a:solidFill>
              <a:srgbClr val="111820"/>
            </a:solidFill>
          </p:spPr>
          <p:txBody>
            <a:bodyPr wrap="square" lIns="0" tIns="0" rIns="0" bIns="0" rtlCol="0">
              <a:noAutofit/>
            </a:bodyPr>
            <a:lstStyle/>
            <a:p>
              <a:endParaRPr/>
            </a:p>
          </p:txBody>
        </p:sp>
        <p:sp>
          <p:nvSpPr>
            <p:cNvPr id="78" name="object 13">
              <a:extLst>
                <a:ext uri="{FF2B5EF4-FFF2-40B4-BE49-F238E27FC236}">
                  <a16:creationId xmlns:a16="http://schemas.microsoft.com/office/drawing/2014/main" id="{B56D3B6D-2B64-49BC-9E4A-A4616A95B40D}"/>
                </a:ext>
              </a:extLst>
            </p:cNvPr>
            <p:cNvSpPr/>
            <p:nvPr/>
          </p:nvSpPr>
          <p:spPr>
            <a:xfrm>
              <a:off x="2826616" y="6079634"/>
              <a:ext cx="155604" cy="270515"/>
            </a:xfrm>
            <a:custGeom>
              <a:avLst/>
              <a:gdLst/>
              <a:ahLst/>
              <a:cxnLst/>
              <a:rect l="l" t="t" r="r" b="b"/>
              <a:pathLst>
                <a:path w="87893" h="154012">
                  <a:moveTo>
                    <a:pt x="79090" y="118053"/>
                  </a:moveTo>
                  <a:lnTo>
                    <a:pt x="67043" y="120637"/>
                  </a:lnTo>
                  <a:lnTo>
                    <a:pt x="67322" y="154012"/>
                  </a:lnTo>
                  <a:lnTo>
                    <a:pt x="68329" y="154008"/>
                  </a:lnTo>
                  <a:lnTo>
                    <a:pt x="83889" y="152674"/>
                  </a:lnTo>
                  <a:lnTo>
                    <a:pt x="87893" y="110346"/>
                  </a:lnTo>
                  <a:lnTo>
                    <a:pt x="79090" y="118053"/>
                  </a:lnTo>
                  <a:close/>
                </a:path>
                <a:path w="87893" h="154012">
                  <a:moveTo>
                    <a:pt x="53521" y="117395"/>
                  </a:moveTo>
                  <a:lnTo>
                    <a:pt x="44978" y="109069"/>
                  </a:lnTo>
                  <a:lnTo>
                    <a:pt x="39753" y="95647"/>
                  </a:lnTo>
                  <a:lnTo>
                    <a:pt x="37871" y="77152"/>
                  </a:lnTo>
                  <a:lnTo>
                    <a:pt x="37932" y="73214"/>
                  </a:lnTo>
                  <a:lnTo>
                    <a:pt x="40249" y="55574"/>
                  </a:lnTo>
                  <a:lnTo>
                    <a:pt x="45920" y="42946"/>
                  </a:lnTo>
                  <a:lnTo>
                    <a:pt x="54945" y="35353"/>
                  </a:lnTo>
                  <a:lnTo>
                    <a:pt x="67322" y="32816"/>
                  </a:lnTo>
                  <a:lnTo>
                    <a:pt x="68451" y="32833"/>
                  </a:lnTo>
                  <a:lnTo>
                    <a:pt x="80480" y="35835"/>
                  </a:lnTo>
                  <a:lnTo>
                    <a:pt x="89069" y="44020"/>
                  </a:lnTo>
                  <a:lnTo>
                    <a:pt x="94219" y="57411"/>
                  </a:lnTo>
                  <a:lnTo>
                    <a:pt x="95935" y="76034"/>
                  </a:lnTo>
                  <a:lnTo>
                    <a:pt x="95846" y="79846"/>
                  </a:lnTo>
                  <a:lnTo>
                    <a:pt x="93472" y="97587"/>
                  </a:lnTo>
                  <a:lnTo>
                    <a:pt x="87893" y="110346"/>
                  </a:lnTo>
                  <a:lnTo>
                    <a:pt x="83889" y="152674"/>
                  </a:lnTo>
                  <a:lnTo>
                    <a:pt x="97395" y="148963"/>
                  </a:lnTo>
                  <a:lnTo>
                    <a:pt x="108840" y="142882"/>
                  </a:lnTo>
                  <a:lnTo>
                    <a:pt x="118218" y="134437"/>
                  </a:lnTo>
                  <a:lnTo>
                    <a:pt x="125523" y="123636"/>
                  </a:lnTo>
                  <a:lnTo>
                    <a:pt x="130749" y="110483"/>
                  </a:lnTo>
                  <a:lnTo>
                    <a:pt x="133889" y="94987"/>
                  </a:lnTo>
                  <a:lnTo>
                    <a:pt x="134937" y="77152"/>
                  </a:lnTo>
                  <a:lnTo>
                    <a:pt x="134931" y="75668"/>
                  </a:lnTo>
                  <a:lnTo>
                    <a:pt x="133725" y="57880"/>
                  </a:lnTo>
                  <a:lnTo>
                    <a:pt x="130437" y="42485"/>
                  </a:lnTo>
                  <a:lnTo>
                    <a:pt x="125072" y="29476"/>
                  </a:lnTo>
                  <a:lnTo>
                    <a:pt x="117637" y="18847"/>
                  </a:lnTo>
                  <a:lnTo>
                    <a:pt x="108139" y="10592"/>
                  </a:lnTo>
                  <a:lnTo>
                    <a:pt x="96583" y="4703"/>
                  </a:lnTo>
                  <a:lnTo>
                    <a:pt x="82975" y="1174"/>
                  </a:lnTo>
                  <a:lnTo>
                    <a:pt x="67322" y="0"/>
                  </a:lnTo>
                  <a:lnTo>
                    <a:pt x="66280" y="4"/>
                  </a:lnTo>
                  <a:lnTo>
                    <a:pt x="50746" y="1331"/>
                  </a:lnTo>
                  <a:lnTo>
                    <a:pt x="37282" y="5021"/>
                  </a:lnTo>
                  <a:lnTo>
                    <a:pt x="25890" y="11081"/>
                  </a:lnTo>
                  <a:lnTo>
                    <a:pt x="16570" y="19517"/>
                  </a:lnTo>
                  <a:lnTo>
                    <a:pt x="9320" y="30335"/>
                  </a:lnTo>
                  <a:lnTo>
                    <a:pt x="4142" y="43543"/>
                  </a:lnTo>
                  <a:lnTo>
                    <a:pt x="1035" y="59146"/>
                  </a:lnTo>
                  <a:lnTo>
                    <a:pt x="0" y="77152"/>
                  </a:lnTo>
                  <a:lnTo>
                    <a:pt x="2" y="78013"/>
                  </a:lnTo>
                  <a:lnTo>
                    <a:pt x="1136" y="95772"/>
                  </a:lnTo>
                  <a:lnTo>
                    <a:pt x="4351" y="111185"/>
                  </a:lnTo>
                  <a:lnTo>
                    <a:pt x="9645" y="124244"/>
                  </a:lnTo>
                  <a:lnTo>
                    <a:pt x="17020" y="134944"/>
                  </a:lnTo>
                  <a:lnTo>
                    <a:pt x="26476" y="143277"/>
                  </a:lnTo>
                  <a:lnTo>
                    <a:pt x="38011" y="149237"/>
                  </a:lnTo>
                  <a:lnTo>
                    <a:pt x="51626" y="152817"/>
                  </a:lnTo>
                  <a:lnTo>
                    <a:pt x="67322" y="154012"/>
                  </a:lnTo>
                  <a:lnTo>
                    <a:pt x="67043" y="120637"/>
                  </a:lnTo>
                  <a:lnTo>
                    <a:pt x="65359" y="120598"/>
                  </a:lnTo>
                  <a:lnTo>
                    <a:pt x="53521" y="117395"/>
                  </a:lnTo>
                  <a:close/>
                </a:path>
              </a:pathLst>
            </a:custGeom>
            <a:solidFill>
              <a:srgbClr val="111820"/>
            </a:solidFill>
          </p:spPr>
          <p:txBody>
            <a:bodyPr wrap="square" lIns="0" tIns="0" rIns="0" bIns="0" rtlCol="0">
              <a:noAutofit/>
            </a:bodyPr>
            <a:lstStyle/>
            <a:p>
              <a:endParaRPr/>
            </a:p>
          </p:txBody>
        </p:sp>
        <p:sp>
          <p:nvSpPr>
            <p:cNvPr id="79" name="object 12">
              <a:extLst>
                <a:ext uri="{FF2B5EF4-FFF2-40B4-BE49-F238E27FC236}">
                  <a16:creationId xmlns:a16="http://schemas.microsoft.com/office/drawing/2014/main" id="{0161E32F-92F7-412F-8440-2BD22CBF5669}"/>
                </a:ext>
              </a:extLst>
            </p:cNvPr>
            <p:cNvSpPr/>
            <p:nvPr/>
          </p:nvSpPr>
          <p:spPr>
            <a:xfrm>
              <a:off x="3097319" y="6079625"/>
              <a:ext cx="223987" cy="264628"/>
            </a:xfrm>
            <a:custGeom>
              <a:avLst/>
              <a:gdLst/>
              <a:ahLst/>
              <a:cxnLst/>
              <a:rect l="l" t="t" r="r" b="b"/>
              <a:pathLst>
                <a:path w="126519" h="150660">
                  <a:moveTo>
                    <a:pt x="31837" y="5441"/>
                  </a:moveTo>
                  <a:lnTo>
                    <a:pt x="20388" y="11953"/>
                  </a:lnTo>
                  <a:lnTo>
                    <a:pt x="11476" y="21001"/>
                  </a:lnTo>
                  <a:lnTo>
                    <a:pt x="5103" y="32590"/>
                  </a:lnTo>
                  <a:lnTo>
                    <a:pt x="1276" y="46725"/>
                  </a:lnTo>
                  <a:lnTo>
                    <a:pt x="0" y="63411"/>
                  </a:lnTo>
                  <a:lnTo>
                    <a:pt x="0" y="150660"/>
                  </a:lnTo>
                  <a:lnTo>
                    <a:pt x="37871" y="150660"/>
                  </a:lnTo>
                  <a:lnTo>
                    <a:pt x="37871" y="55841"/>
                  </a:lnTo>
                  <a:lnTo>
                    <a:pt x="39692" y="45508"/>
                  </a:lnTo>
                  <a:lnTo>
                    <a:pt x="48033" y="35983"/>
                  </a:lnTo>
                  <a:lnTo>
                    <a:pt x="63119" y="32829"/>
                  </a:lnTo>
                  <a:lnTo>
                    <a:pt x="74587" y="34434"/>
                  </a:lnTo>
                  <a:lnTo>
                    <a:pt x="84906" y="41996"/>
                  </a:lnTo>
                  <a:lnTo>
                    <a:pt x="88925" y="55841"/>
                  </a:lnTo>
                  <a:lnTo>
                    <a:pt x="88942" y="133188"/>
                  </a:lnTo>
                  <a:lnTo>
                    <a:pt x="93836" y="145768"/>
                  </a:lnTo>
                  <a:lnTo>
                    <a:pt x="107442" y="150660"/>
                  </a:lnTo>
                  <a:lnTo>
                    <a:pt x="126517" y="150660"/>
                  </a:lnTo>
                  <a:lnTo>
                    <a:pt x="126519" y="62327"/>
                  </a:lnTo>
                  <a:lnTo>
                    <a:pt x="125217" y="45762"/>
                  </a:lnTo>
                  <a:lnTo>
                    <a:pt x="121374" y="31759"/>
                  </a:lnTo>
                  <a:lnTo>
                    <a:pt x="114978" y="20313"/>
                  </a:lnTo>
                  <a:lnTo>
                    <a:pt x="106020" y="11419"/>
                  </a:lnTo>
                  <a:lnTo>
                    <a:pt x="94491" y="5072"/>
                  </a:lnTo>
                  <a:lnTo>
                    <a:pt x="80380" y="1267"/>
                  </a:lnTo>
                  <a:lnTo>
                    <a:pt x="63677" y="0"/>
                  </a:lnTo>
                  <a:lnTo>
                    <a:pt x="62319" y="7"/>
                  </a:lnTo>
                  <a:lnTo>
                    <a:pt x="45815" y="1460"/>
                  </a:lnTo>
                  <a:lnTo>
                    <a:pt x="31837" y="5441"/>
                  </a:lnTo>
                  <a:close/>
                </a:path>
              </a:pathLst>
            </a:custGeom>
            <a:solidFill>
              <a:srgbClr val="111820"/>
            </a:solidFill>
          </p:spPr>
          <p:txBody>
            <a:bodyPr wrap="square" lIns="0" tIns="0" rIns="0" bIns="0" rtlCol="0">
              <a:noAutofit/>
            </a:bodyPr>
            <a:lstStyle/>
            <a:p>
              <a:endParaRPr/>
            </a:p>
          </p:txBody>
        </p:sp>
        <p:sp>
          <p:nvSpPr>
            <p:cNvPr id="80" name="object 9">
              <a:extLst>
                <a:ext uri="{FF2B5EF4-FFF2-40B4-BE49-F238E27FC236}">
                  <a16:creationId xmlns:a16="http://schemas.microsoft.com/office/drawing/2014/main" id="{28EB279C-6D6B-4377-89AB-2C5B1F111AEC}"/>
                </a:ext>
              </a:extLst>
            </p:cNvPr>
            <p:cNvSpPr/>
            <p:nvPr/>
          </p:nvSpPr>
          <p:spPr>
            <a:xfrm>
              <a:off x="3469333" y="6009180"/>
              <a:ext cx="69026" cy="335072"/>
            </a:xfrm>
            <a:custGeom>
              <a:avLst/>
              <a:gdLst/>
              <a:ahLst/>
              <a:cxnLst/>
              <a:rect l="l" t="t" r="r" b="b"/>
              <a:pathLst>
                <a:path w="38989" h="190766">
                  <a:moveTo>
                    <a:pt x="0" y="20472"/>
                  </a:moveTo>
                  <a:lnTo>
                    <a:pt x="0" y="190766"/>
                  </a:lnTo>
                  <a:lnTo>
                    <a:pt x="38989" y="190766"/>
                  </a:lnTo>
                  <a:lnTo>
                    <a:pt x="38989" y="0"/>
                  </a:lnTo>
                  <a:lnTo>
                    <a:pt x="19634" y="0"/>
                  </a:lnTo>
                  <a:lnTo>
                    <a:pt x="15719" y="229"/>
                  </a:lnTo>
                  <a:lnTo>
                    <a:pt x="3904" y="6320"/>
                  </a:lnTo>
                  <a:lnTo>
                    <a:pt x="0" y="20472"/>
                  </a:lnTo>
                  <a:close/>
                </a:path>
              </a:pathLst>
            </a:custGeom>
            <a:solidFill>
              <a:srgbClr val="111820"/>
            </a:solidFill>
          </p:spPr>
          <p:txBody>
            <a:bodyPr wrap="square" lIns="0" tIns="0" rIns="0" bIns="0" rtlCol="0">
              <a:noAutofit/>
            </a:bodyPr>
            <a:lstStyle/>
            <a:p>
              <a:endParaRPr/>
            </a:p>
          </p:txBody>
        </p:sp>
        <p:sp>
          <p:nvSpPr>
            <p:cNvPr id="81" name="object 10">
              <a:extLst>
                <a:ext uri="{FF2B5EF4-FFF2-40B4-BE49-F238E27FC236}">
                  <a16:creationId xmlns:a16="http://schemas.microsoft.com/office/drawing/2014/main" id="{16B3F477-C66D-4DD9-9DBC-88F360B7E5A6}"/>
                </a:ext>
              </a:extLst>
            </p:cNvPr>
            <p:cNvSpPr/>
            <p:nvPr/>
          </p:nvSpPr>
          <p:spPr>
            <a:xfrm>
              <a:off x="3572640" y="6083582"/>
              <a:ext cx="144525" cy="260679"/>
            </a:xfrm>
            <a:custGeom>
              <a:avLst/>
              <a:gdLst/>
              <a:ahLst/>
              <a:cxnLst/>
              <a:rect l="l" t="t" r="r" b="b"/>
              <a:pathLst>
                <a:path w="81635" h="148412">
                  <a:moveTo>
                    <a:pt x="37871" y="148412"/>
                  </a:moveTo>
                  <a:lnTo>
                    <a:pt x="37871" y="71246"/>
                  </a:lnTo>
                  <a:lnTo>
                    <a:pt x="38608" y="62038"/>
                  </a:lnTo>
                  <a:lnTo>
                    <a:pt x="43787" y="49110"/>
                  </a:lnTo>
                  <a:lnTo>
                    <a:pt x="53921" y="41325"/>
                  </a:lnTo>
                  <a:lnTo>
                    <a:pt x="69011" y="38722"/>
                  </a:lnTo>
                  <a:lnTo>
                    <a:pt x="81635" y="38722"/>
                  </a:lnTo>
                  <a:lnTo>
                    <a:pt x="81635" y="0"/>
                  </a:lnTo>
                  <a:lnTo>
                    <a:pt x="71840" y="66"/>
                  </a:lnTo>
                  <a:lnTo>
                    <a:pt x="55381" y="1646"/>
                  </a:lnTo>
                  <a:lnTo>
                    <a:pt x="41053" y="5332"/>
                  </a:lnTo>
                  <a:lnTo>
                    <a:pt x="28859" y="11126"/>
                  </a:lnTo>
                  <a:lnTo>
                    <a:pt x="18803" y="19031"/>
                  </a:lnTo>
                  <a:lnTo>
                    <a:pt x="10885" y="29050"/>
                  </a:lnTo>
                  <a:lnTo>
                    <a:pt x="5110" y="41185"/>
                  </a:lnTo>
                  <a:lnTo>
                    <a:pt x="1481" y="55440"/>
                  </a:lnTo>
                  <a:lnTo>
                    <a:pt x="0" y="71818"/>
                  </a:lnTo>
                  <a:lnTo>
                    <a:pt x="0" y="148412"/>
                  </a:lnTo>
                  <a:lnTo>
                    <a:pt x="37871" y="148412"/>
                  </a:lnTo>
                  <a:close/>
                </a:path>
              </a:pathLst>
            </a:custGeom>
            <a:solidFill>
              <a:srgbClr val="111820"/>
            </a:solidFill>
          </p:spPr>
          <p:txBody>
            <a:bodyPr wrap="square" lIns="0" tIns="0" rIns="0" bIns="0" rtlCol="0">
              <a:noAutofit/>
            </a:bodyPr>
            <a:lstStyle/>
            <a:p>
              <a:endParaRPr/>
            </a:p>
          </p:txBody>
        </p:sp>
        <p:sp>
          <p:nvSpPr>
            <p:cNvPr id="82" name="object 11">
              <a:extLst>
                <a:ext uri="{FF2B5EF4-FFF2-40B4-BE49-F238E27FC236}">
                  <a16:creationId xmlns:a16="http://schemas.microsoft.com/office/drawing/2014/main" id="{985D68BF-5D90-4C09-8B51-D38B770ED506}"/>
                </a:ext>
              </a:extLst>
            </p:cNvPr>
            <p:cNvSpPr/>
            <p:nvPr/>
          </p:nvSpPr>
          <p:spPr>
            <a:xfrm>
              <a:off x="3742015" y="6173948"/>
              <a:ext cx="157431" cy="185794"/>
            </a:xfrm>
            <a:custGeom>
              <a:avLst/>
              <a:gdLst/>
              <a:ahLst/>
              <a:cxnLst/>
              <a:rect l="l" t="t" r="r" b="b"/>
              <a:pathLst>
                <a:path w="88925" h="105778">
                  <a:moveTo>
                    <a:pt x="36753" y="52077"/>
                  </a:moveTo>
                  <a:lnTo>
                    <a:pt x="37402" y="46859"/>
                  </a:lnTo>
                  <a:lnTo>
                    <a:pt x="44461" y="36967"/>
                  </a:lnTo>
                  <a:lnTo>
                    <a:pt x="59194" y="31312"/>
                  </a:lnTo>
                  <a:lnTo>
                    <a:pt x="65084" y="30002"/>
                  </a:lnTo>
                  <a:lnTo>
                    <a:pt x="77595" y="26505"/>
                  </a:lnTo>
                  <a:lnTo>
                    <a:pt x="88925" y="22333"/>
                  </a:lnTo>
                  <a:lnTo>
                    <a:pt x="80980" y="0"/>
                  </a:lnTo>
                  <a:lnTo>
                    <a:pt x="64236" y="4376"/>
                  </a:lnTo>
                  <a:lnTo>
                    <a:pt x="58082" y="5043"/>
                  </a:lnTo>
                  <a:lnTo>
                    <a:pt x="41950" y="7706"/>
                  </a:lnTo>
                  <a:lnTo>
                    <a:pt x="36753" y="52077"/>
                  </a:lnTo>
                  <a:close/>
                </a:path>
                <a:path w="88925" h="105778">
                  <a:moveTo>
                    <a:pt x="0" y="53194"/>
                  </a:moveTo>
                  <a:lnTo>
                    <a:pt x="2960" y="71212"/>
                  </a:lnTo>
                  <a:lnTo>
                    <a:pt x="9103" y="82365"/>
                  </a:lnTo>
                  <a:lnTo>
                    <a:pt x="18244" y="90872"/>
                  </a:lnTo>
                  <a:lnTo>
                    <a:pt x="30047" y="96657"/>
                  </a:lnTo>
                  <a:lnTo>
                    <a:pt x="44181" y="99646"/>
                  </a:lnTo>
                  <a:lnTo>
                    <a:pt x="61368" y="99688"/>
                  </a:lnTo>
                  <a:lnTo>
                    <a:pt x="77336" y="97427"/>
                  </a:lnTo>
                  <a:lnTo>
                    <a:pt x="91279" y="93178"/>
                  </a:lnTo>
                  <a:lnTo>
                    <a:pt x="103041" y="86817"/>
                  </a:lnTo>
                  <a:lnTo>
                    <a:pt x="112464" y="78219"/>
                  </a:lnTo>
                  <a:lnTo>
                    <a:pt x="119390" y="67260"/>
                  </a:lnTo>
                  <a:lnTo>
                    <a:pt x="123661" y="53817"/>
                  </a:lnTo>
                  <a:lnTo>
                    <a:pt x="125120" y="37764"/>
                  </a:lnTo>
                  <a:lnTo>
                    <a:pt x="125120" y="-12730"/>
                  </a:lnTo>
                  <a:lnTo>
                    <a:pt x="123375" y="-24219"/>
                  </a:lnTo>
                  <a:lnTo>
                    <a:pt x="118151" y="-34875"/>
                  </a:lnTo>
                  <a:lnTo>
                    <a:pt x="109467" y="-43135"/>
                  </a:lnTo>
                  <a:lnTo>
                    <a:pt x="97313" y="-49016"/>
                  </a:lnTo>
                  <a:lnTo>
                    <a:pt x="81680" y="-52532"/>
                  </a:lnTo>
                  <a:lnTo>
                    <a:pt x="62560" y="-53701"/>
                  </a:lnTo>
                  <a:lnTo>
                    <a:pt x="52124" y="-53241"/>
                  </a:lnTo>
                  <a:lnTo>
                    <a:pt x="36898" y="-50399"/>
                  </a:lnTo>
                  <a:lnTo>
                    <a:pt x="24520" y="-44945"/>
                  </a:lnTo>
                  <a:lnTo>
                    <a:pt x="14991" y="-36862"/>
                  </a:lnTo>
                  <a:lnTo>
                    <a:pt x="8311" y="-26130"/>
                  </a:lnTo>
                  <a:lnTo>
                    <a:pt x="4483" y="-12730"/>
                  </a:lnTo>
                  <a:lnTo>
                    <a:pt x="41795" y="-12730"/>
                  </a:lnTo>
                  <a:lnTo>
                    <a:pt x="43764" y="-19753"/>
                  </a:lnTo>
                  <a:lnTo>
                    <a:pt x="51054" y="-23119"/>
                  </a:lnTo>
                  <a:lnTo>
                    <a:pt x="67251" y="-23062"/>
                  </a:lnTo>
                  <a:lnTo>
                    <a:pt x="82560" y="-19521"/>
                  </a:lnTo>
                  <a:lnTo>
                    <a:pt x="88366" y="-10495"/>
                  </a:lnTo>
                  <a:lnTo>
                    <a:pt x="88103" y="-8066"/>
                  </a:lnTo>
                  <a:lnTo>
                    <a:pt x="80980" y="0"/>
                  </a:lnTo>
                  <a:lnTo>
                    <a:pt x="88925" y="22333"/>
                  </a:lnTo>
                  <a:lnTo>
                    <a:pt x="88925" y="36075"/>
                  </a:lnTo>
                  <a:lnTo>
                    <a:pt x="87545" y="47266"/>
                  </a:lnTo>
                  <a:lnTo>
                    <a:pt x="81281" y="59314"/>
                  </a:lnTo>
                  <a:lnTo>
                    <a:pt x="70437" y="66855"/>
                  </a:lnTo>
                  <a:lnTo>
                    <a:pt x="55537" y="69463"/>
                  </a:lnTo>
                  <a:lnTo>
                    <a:pt x="55269" y="69462"/>
                  </a:lnTo>
                  <a:lnTo>
                    <a:pt x="41973" y="65119"/>
                  </a:lnTo>
                  <a:lnTo>
                    <a:pt x="36753" y="52077"/>
                  </a:lnTo>
                  <a:lnTo>
                    <a:pt x="41950" y="7706"/>
                  </a:lnTo>
                  <a:lnTo>
                    <a:pt x="27987" y="11883"/>
                  </a:lnTo>
                  <a:lnTo>
                    <a:pt x="16502" y="18046"/>
                  </a:lnTo>
                  <a:lnTo>
                    <a:pt x="7804" y="26670"/>
                  </a:lnTo>
                  <a:lnTo>
                    <a:pt x="2200" y="38228"/>
                  </a:lnTo>
                  <a:lnTo>
                    <a:pt x="0" y="53194"/>
                  </a:lnTo>
                  <a:close/>
                </a:path>
              </a:pathLst>
            </a:custGeom>
            <a:solidFill>
              <a:srgbClr val="111820"/>
            </a:solidFill>
          </p:spPr>
          <p:txBody>
            <a:bodyPr wrap="square" lIns="0" tIns="0" rIns="0" bIns="0" rtlCol="0">
              <a:noAutofit/>
            </a:bodyPr>
            <a:lstStyle/>
            <a:p>
              <a:endParaRPr/>
            </a:p>
          </p:txBody>
        </p:sp>
        <p:sp>
          <p:nvSpPr>
            <p:cNvPr id="83" name="object 8">
              <a:extLst>
                <a:ext uri="{FF2B5EF4-FFF2-40B4-BE49-F238E27FC236}">
                  <a16:creationId xmlns:a16="http://schemas.microsoft.com/office/drawing/2014/main" id="{E2DBDD7F-82D6-43C9-AC4D-53CE79CC30D0}"/>
                </a:ext>
              </a:extLst>
            </p:cNvPr>
            <p:cNvSpPr/>
            <p:nvPr/>
          </p:nvSpPr>
          <p:spPr>
            <a:xfrm>
              <a:off x="3995328" y="6079625"/>
              <a:ext cx="223987" cy="264628"/>
            </a:xfrm>
            <a:custGeom>
              <a:avLst/>
              <a:gdLst/>
              <a:ahLst/>
              <a:cxnLst/>
              <a:rect l="l" t="t" r="r" b="b"/>
              <a:pathLst>
                <a:path w="126519" h="150660">
                  <a:moveTo>
                    <a:pt x="31837" y="5441"/>
                  </a:moveTo>
                  <a:lnTo>
                    <a:pt x="20388" y="11953"/>
                  </a:lnTo>
                  <a:lnTo>
                    <a:pt x="11476" y="21001"/>
                  </a:lnTo>
                  <a:lnTo>
                    <a:pt x="5103" y="32590"/>
                  </a:lnTo>
                  <a:lnTo>
                    <a:pt x="1276" y="46725"/>
                  </a:lnTo>
                  <a:lnTo>
                    <a:pt x="0" y="63411"/>
                  </a:lnTo>
                  <a:lnTo>
                    <a:pt x="0" y="150660"/>
                  </a:lnTo>
                  <a:lnTo>
                    <a:pt x="37871" y="150660"/>
                  </a:lnTo>
                  <a:lnTo>
                    <a:pt x="37871" y="55841"/>
                  </a:lnTo>
                  <a:lnTo>
                    <a:pt x="39692" y="45508"/>
                  </a:lnTo>
                  <a:lnTo>
                    <a:pt x="48033" y="35983"/>
                  </a:lnTo>
                  <a:lnTo>
                    <a:pt x="63119" y="32829"/>
                  </a:lnTo>
                  <a:lnTo>
                    <a:pt x="74587" y="34434"/>
                  </a:lnTo>
                  <a:lnTo>
                    <a:pt x="84906" y="41996"/>
                  </a:lnTo>
                  <a:lnTo>
                    <a:pt x="88925" y="55841"/>
                  </a:lnTo>
                  <a:lnTo>
                    <a:pt x="88942" y="133188"/>
                  </a:lnTo>
                  <a:lnTo>
                    <a:pt x="93836" y="145768"/>
                  </a:lnTo>
                  <a:lnTo>
                    <a:pt x="107442" y="150660"/>
                  </a:lnTo>
                  <a:lnTo>
                    <a:pt x="126517" y="150660"/>
                  </a:lnTo>
                  <a:lnTo>
                    <a:pt x="126519" y="62327"/>
                  </a:lnTo>
                  <a:lnTo>
                    <a:pt x="125217" y="45762"/>
                  </a:lnTo>
                  <a:lnTo>
                    <a:pt x="121374" y="31759"/>
                  </a:lnTo>
                  <a:lnTo>
                    <a:pt x="114978" y="20313"/>
                  </a:lnTo>
                  <a:lnTo>
                    <a:pt x="106020" y="11419"/>
                  </a:lnTo>
                  <a:lnTo>
                    <a:pt x="94491" y="5072"/>
                  </a:lnTo>
                  <a:lnTo>
                    <a:pt x="80380" y="1267"/>
                  </a:lnTo>
                  <a:lnTo>
                    <a:pt x="63677" y="0"/>
                  </a:lnTo>
                  <a:lnTo>
                    <a:pt x="62319" y="7"/>
                  </a:lnTo>
                  <a:lnTo>
                    <a:pt x="45815" y="1460"/>
                  </a:lnTo>
                  <a:lnTo>
                    <a:pt x="31837" y="5441"/>
                  </a:lnTo>
                  <a:close/>
                </a:path>
              </a:pathLst>
            </a:custGeom>
            <a:solidFill>
              <a:srgbClr val="111820"/>
            </a:solidFill>
          </p:spPr>
          <p:txBody>
            <a:bodyPr wrap="square" lIns="0" tIns="0" rIns="0" bIns="0" rtlCol="0">
              <a:noAutofit/>
            </a:bodyPr>
            <a:lstStyle/>
            <a:p>
              <a:endParaRPr/>
            </a:p>
          </p:txBody>
        </p:sp>
        <p:sp>
          <p:nvSpPr>
            <p:cNvPr id="84" name="object 6">
              <a:extLst>
                <a:ext uri="{FF2B5EF4-FFF2-40B4-BE49-F238E27FC236}">
                  <a16:creationId xmlns:a16="http://schemas.microsoft.com/office/drawing/2014/main" id="{B44AD074-3F5E-467D-A43D-28FE7325D3E9}"/>
                </a:ext>
              </a:extLst>
            </p:cNvPr>
            <p:cNvSpPr/>
            <p:nvPr/>
          </p:nvSpPr>
          <p:spPr>
            <a:xfrm>
              <a:off x="4368338" y="6009173"/>
              <a:ext cx="277630" cy="335072"/>
            </a:xfrm>
            <a:custGeom>
              <a:avLst/>
              <a:gdLst/>
              <a:ahLst/>
              <a:cxnLst/>
              <a:rect l="l" t="t" r="r" b="b"/>
              <a:pathLst>
                <a:path w="156819" h="190766">
                  <a:moveTo>
                    <a:pt x="156819" y="0"/>
                  </a:moveTo>
                  <a:lnTo>
                    <a:pt x="118389" y="0"/>
                  </a:lnTo>
                  <a:lnTo>
                    <a:pt x="118389" y="131013"/>
                  </a:lnTo>
                  <a:lnTo>
                    <a:pt x="40678" y="0"/>
                  </a:lnTo>
                  <a:lnTo>
                    <a:pt x="19634" y="0"/>
                  </a:lnTo>
                  <a:lnTo>
                    <a:pt x="16285" y="303"/>
                  </a:lnTo>
                  <a:lnTo>
                    <a:pt x="4651" y="7356"/>
                  </a:lnTo>
                  <a:lnTo>
                    <a:pt x="0" y="20472"/>
                  </a:lnTo>
                  <a:lnTo>
                    <a:pt x="0" y="190766"/>
                  </a:lnTo>
                  <a:lnTo>
                    <a:pt x="38430" y="190766"/>
                  </a:lnTo>
                  <a:lnTo>
                    <a:pt x="38430" y="59753"/>
                  </a:lnTo>
                  <a:lnTo>
                    <a:pt x="116141" y="190766"/>
                  </a:lnTo>
                  <a:lnTo>
                    <a:pt x="156819" y="190766"/>
                  </a:lnTo>
                  <a:lnTo>
                    <a:pt x="156819" y="0"/>
                  </a:lnTo>
                  <a:close/>
                </a:path>
              </a:pathLst>
            </a:custGeom>
            <a:solidFill>
              <a:srgbClr val="111820"/>
            </a:solidFill>
          </p:spPr>
          <p:txBody>
            <a:bodyPr wrap="square" lIns="0" tIns="0" rIns="0" bIns="0" rtlCol="0">
              <a:noAutofit/>
            </a:bodyPr>
            <a:lstStyle/>
            <a:p>
              <a:endParaRPr/>
            </a:p>
          </p:txBody>
        </p:sp>
        <p:sp>
          <p:nvSpPr>
            <p:cNvPr id="85" name="object 7">
              <a:extLst>
                <a:ext uri="{FF2B5EF4-FFF2-40B4-BE49-F238E27FC236}">
                  <a16:creationId xmlns:a16="http://schemas.microsoft.com/office/drawing/2014/main" id="{D1CE73C1-69F8-4971-B2B6-2D63C47F9B0E}"/>
                </a:ext>
              </a:extLst>
            </p:cNvPr>
            <p:cNvSpPr/>
            <p:nvPr/>
          </p:nvSpPr>
          <p:spPr>
            <a:xfrm>
              <a:off x="4670321" y="6079634"/>
              <a:ext cx="155610" cy="270515"/>
            </a:xfrm>
            <a:custGeom>
              <a:avLst/>
              <a:gdLst/>
              <a:ahLst/>
              <a:cxnLst/>
              <a:rect l="l" t="t" r="r" b="b"/>
              <a:pathLst>
                <a:path w="87896" h="154012">
                  <a:moveTo>
                    <a:pt x="79096" y="118053"/>
                  </a:moveTo>
                  <a:lnTo>
                    <a:pt x="67056" y="120637"/>
                  </a:lnTo>
                  <a:lnTo>
                    <a:pt x="67335" y="154012"/>
                  </a:lnTo>
                  <a:lnTo>
                    <a:pt x="68331" y="154008"/>
                  </a:lnTo>
                  <a:lnTo>
                    <a:pt x="83889" y="152675"/>
                  </a:lnTo>
                  <a:lnTo>
                    <a:pt x="87896" y="110346"/>
                  </a:lnTo>
                  <a:lnTo>
                    <a:pt x="79096" y="118053"/>
                  </a:lnTo>
                  <a:close/>
                </a:path>
                <a:path w="87896" h="154012">
                  <a:moveTo>
                    <a:pt x="53522" y="117392"/>
                  </a:moveTo>
                  <a:lnTo>
                    <a:pt x="44978" y="109066"/>
                  </a:lnTo>
                  <a:lnTo>
                    <a:pt x="39753" y="95644"/>
                  </a:lnTo>
                  <a:lnTo>
                    <a:pt x="37871" y="77152"/>
                  </a:lnTo>
                  <a:lnTo>
                    <a:pt x="37932" y="73203"/>
                  </a:lnTo>
                  <a:lnTo>
                    <a:pt x="40251" y="55568"/>
                  </a:lnTo>
                  <a:lnTo>
                    <a:pt x="45924" y="42943"/>
                  </a:lnTo>
                  <a:lnTo>
                    <a:pt x="54952" y="35352"/>
                  </a:lnTo>
                  <a:lnTo>
                    <a:pt x="67335" y="32816"/>
                  </a:lnTo>
                  <a:lnTo>
                    <a:pt x="68463" y="32833"/>
                  </a:lnTo>
                  <a:lnTo>
                    <a:pt x="80487" y="35835"/>
                  </a:lnTo>
                  <a:lnTo>
                    <a:pt x="89077" y="44020"/>
                  </a:lnTo>
                  <a:lnTo>
                    <a:pt x="94230" y="57411"/>
                  </a:lnTo>
                  <a:lnTo>
                    <a:pt x="95948" y="76034"/>
                  </a:lnTo>
                  <a:lnTo>
                    <a:pt x="95857" y="79846"/>
                  </a:lnTo>
                  <a:lnTo>
                    <a:pt x="93477" y="97587"/>
                  </a:lnTo>
                  <a:lnTo>
                    <a:pt x="87896" y="110346"/>
                  </a:lnTo>
                  <a:lnTo>
                    <a:pt x="83889" y="152675"/>
                  </a:lnTo>
                  <a:lnTo>
                    <a:pt x="97394" y="148965"/>
                  </a:lnTo>
                  <a:lnTo>
                    <a:pt x="108839" y="142885"/>
                  </a:lnTo>
                  <a:lnTo>
                    <a:pt x="118217" y="134441"/>
                  </a:lnTo>
                  <a:lnTo>
                    <a:pt x="125522" y="123639"/>
                  </a:lnTo>
                  <a:lnTo>
                    <a:pt x="130749" y="110486"/>
                  </a:lnTo>
                  <a:lnTo>
                    <a:pt x="133889" y="94988"/>
                  </a:lnTo>
                  <a:lnTo>
                    <a:pt x="134937" y="77152"/>
                  </a:lnTo>
                  <a:lnTo>
                    <a:pt x="134931" y="75680"/>
                  </a:lnTo>
                  <a:lnTo>
                    <a:pt x="133726" y="57889"/>
                  </a:lnTo>
                  <a:lnTo>
                    <a:pt x="130439" y="42492"/>
                  </a:lnTo>
                  <a:lnTo>
                    <a:pt x="125075" y="29481"/>
                  </a:lnTo>
                  <a:lnTo>
                    <a:pt x="117642" y="18850"/>
                  </a:lnTo>
                  <a:lnTo>
                    <a:pt x="108144" y="10593"/>
                  </a:lnTo>
                  <a:lnTo>
                    <a:pt x="96590" y="4704"/>
                  </a:lnTo>
                  <a:lnTo>
                    <a:pt x="82985" y="1174"/>
                  </a:lnTo>
                  <a:lnTo>
                    <a:pt x="67335" y="0"/>
                  </a:lnTo>
                  <a:lnTo>
                    <a:pt x="66282" y="4"/>
                  </a:lnTo>
                  <a:lnTo>
                    <a:pt x="50746" y="1333"/>
                  </a:lnTo>
                  <a:lnTo>
                    <a:pt x="37281" y="5023"/>
                  </a:lnTo>
                  <a:lnTo>
                    <a:pt x="25889" y="11084"/>
                  </a:lnTo>
                  <a:lnTo>
                    <a:pt x="16569" y="19520"/>
                  </a:lnTo>
                  <a:lnTo>
                    <a:pt x="9319" y="30338"/>
                  </a:lnTo>
                  <a:lnTo>
                    <a:pt x="4142" y="43545"/>
                  </a:lnTo>
                  <a:lnTo>
                    <a:pt x="1035" y="59148"/>
                  </a:lnTo>
                  <a:lnTo>
                    <a:pt x="0" y="77152"/>
                  </a:lnTo>
                  <a:lnTo>
                    <a:pt x="2" y="78025"/>
                  </a:lnTo>
                  <a:lnTo>
                    <a:pt x="1137" y="95782"/>
                  </a:lnTo>
                  <a:lnTo>
                    <a:pt x="4353" y="111192"/>
                  </a:lnTo>
                  <a:lnTo>
                    <a:pt x="9649" y="124249"/>
                  </a:lnTo>
                  <a:lnTo>
                    <a:pt x="17025" y="134947"/>
                  </a:lnTo>
                  <a:lnTo>
                    <a:pt x="26481" y="143278"/>
                  </a:lnTo>
                  <a:lnTo>
                    <a:pt x="38018" y="149237"/>
                  </a:lnTo>
                  <a:lnTo>
                    <a:pt x="51636" y="152818"/>
                  </a:lnTo>
                  <a:lnTo>
                    <a:pt x="67335" y="154012"/>
                  </a:lnTo>
                  <a:lnTo>
                    <a:pt x="67056" y="120637"/>
                  </a:lnTo>
                  <a:lnTo>
                    <a:pt x="65363" y="120597"/>
                  </a:lnTo>
                  <a:lnTo>
                    <a:pt x="53522" y="117392"/>
                  </a:lnTo>
                  <a:close/>
                </a:path>
              </a:pathLst>
            </a:custGeom>
            <a:solidFill>
              <a:srgbClr val="111820"/>
            </a:solidFill>
          </p:spPr>
          <p:txBody>
            <a:bodyPr wrap="square" lIns="0" tIns="0" rIns="0" bIns="0" rtlCol="0">
              <a:noAutofit/>
            </a:bodyPr>
            <a:lstStyle/>
            <a:p>
              <a:endParaRPr/>
            </a:p>
          </p:txBody>
        </p:sp>
        <p:sp>
          <p:nvSpPr>
            <p:cNvPr id="86" name="object 3">
              <a:extLst>
                <a:ext uri="{FF2B5EF4-FFF2-40B4-BE49-F238E27FC236}">
                  <a16:creationId xmlns:a16="http://schemas.microsoft.com/office/drawing/2014/main" id="{F5E898D8-5ADD-4D31-B4AC-DDC397D5CFE3}"/>
                </a:ext>
              </a:extLst>
            </p:cNvPr>
            <p:cNvSpPr/>
            <p:nvPr/>
          </p:nvSpPr>
          <p:spPr>
            <a:xfrm>
              <a:off x="4916191" y="6083580"/>
              <a:ext cx="255281" cy="260679"/>
            </a:xfrm>
            <a:custGeom>
              <a:avLst/>
              <a:gdLst/>
              <a:ahLst/>
              <a:cxnLst/>
              <a:rect l="l" t="t" r="r" b="b"/>
              <a:pathLst>
                <a:path w="144195" h="148412">
                  <a:moveTo>
                    <a:pt x="52184" y="148412"/>
                  </a:moveTo>
                  <a:lnTo>
                    <a:pt x="91732" y="148412"/>
                  </a:lnTo>
                  <a:lnTo>
                    <a:pt x="144195" y="0"/>
                  </a:lnTo>
                  <a:lnTo>
                    <a:pt x="106045" y="0"/>
                  </a:lnTo>
                  <a:lnTo>
                    <a:pt x="99860" y="4495"/>
                  </a:lnTo>
                  <a:lnTo>
                    <a:pt x="97066" y="13182"/>
                  </a:lnTo>
                  <a:lnTo>
                    <a:pt x="71247" y="104076"/>
                  </a:lnTo>
                  <a:lnTo>
                    <a:pt x="41236" y="0"/>
                  </a:lnTo>
                  <a:lnTo>
                    <a:pt x="0" y="0"/>
                  </a:lnTo>
                  <a:lnTo>
                    <a:pt x="52184" y="148412"/>
                  </a:lnTo>
                  <a:close/>
                </a:path>
              </a:pathLst>
            </a:custGeom>
            <a:solidFill>
              <a:srgbClr val="111820"/>
            </a:solidFill>
          </p:spPr>
          <p:txBody>
            <a:bodyPr wrap="square" lIns="0" tIns="0" rIns="0" bIns="0" rtlCol="0">
              <a:noAutofit/>
            </a:bodyPr>
            <a:lstStyle/>
            <a:p>
              <a:endParaRPr/>
            </a:p>
          </p:txBody>
        </p:sp>
        <p:sp>
          <p:nvSpPr>
            <p:cNvPr id="87" name="object 4">
              <a:extLst>
                <a:ext uri="{FF2B5EF4-FFF2-40B4-BE49-F238E27FC236}">
                  <a16:creationId xmlns:a16="http://schemas.microsoft.com/office/drawing/2014/main" id="{40101510-3161-44B2-A914-C0E96B4B2E7A}"/>
                </a:ext>
              </a:extLst>
            </p:cNvPr>
            <p:cNvSpPr/>
            <p:nvPr/>
          </p:nvSpPr>
          <p:spPr>
            <a:xfrm>
              <a:off x="5186380" y="6009173"/>
              <a:ext cx="66074" cy="335072"/>
            </a:xfrm>
            <a:custGeom>
              <a:avLst/>
              <a:gdLst/>
              <a:ahLst/>
              <a:cxnLst/>
              <a:rect l="l" t="t" r="r" b="b"/>
              <a:pathLst>
                <a:path w="37322" h="190766">
                  <a:moveTo>
                    <a:pt x="37312" y="190766"/>
                  </a:moveTo>
                  <a:lnTo>
                    <a:pt x="37312" y="48247"/>
                  </a:lnTo>
                  <a:lnTo>
                    <a:pt x="31419" y="42367"/>
                  </a:lnTo>
                  <a:lnTo>
                    <a:pt x="0" y="42367"/>
                  </a:lnTo>
                  <a:lnTo>
                    <a:pt x="0" y="190766"/>
                  </a:lnTo>
                  <a:lnTo>
                    <a:pt x="37312" y="190766"/>
                  </a:lnTo>
                  <a:close/>
                </a:path>
                <a:path w="37322" h="190766">
                  <a:moveTo>
                    <a:pt x="32862" y="4388"/>
                  </a:moveTo>
                  <a:lnTo>
                    <a:pt x="19354" y="0"/>
                  </a:lnTo>
                  <a:lnTo>
                    <a:pt x="0" y="0"/>
                  </a:lnTo>
                  <a:lnTo>
                    <a:pt x="0" y="29171"/>
                  </a:lnTo>
                  <a:lnTo>
                    <a:pt x="37312" y="29171"/>
                  </a:lnTo>
                  <a:lnTo>
                    <a:pt x="37322" y="17425"/>
                  </a:lnTo>
                  <a:lnTo>
                    <a:pt x="32862" y="4388"/>
                  </a:lnTo>
                  <a:close/>
                </a:path>
              </a:pathLst>
            </a:custGeom>
            <a:solidFill>
              <a:srgbClr val="111820"/>
            </a:solidFill>
          </p:spPr>
          <p:txBody>
            <a:bodyPr wrap="square" lIns="0" tIns="0" rIns="0" bIns="0" rtlCol="0">
              <a:noAutofit/>
            </a:bodyPr>
            <a:lstStyle/>
            <a:p>
              <a:endParaRPr/>
            </a:p>
          </p:txBody>
        </p:sp>
        <p:sp>
          <p:nvSpPr>
            <p:cNvPr id="88" name="object 5">
              <a:extLst>
                <a:ext uri="{FF2B5EF4-FFF2-40B4-BE49-F238E27FC236}">
                  <a16:creationId xmlns:a16="http://schemas.microsoft.com/office/drawing/2014/main" id="{79344912-1C31-479F-9677-700A24A9152F}"/>
                </a:ext>
              </a:extLst>
            </p:cNvPr>
            <p:cNvSpPr/>
            <p:nvPr/>
          </p:nvSpPr>
          <p:spPr>
            <a:xfrm>
              <a:off x="5279762" y="6079625"/>
              <a:ext cx="223987" cy="264628"/>
            </a:xfrm>
            <a:custGeom>
              <a:avLst/>
              <a:gdLst/>
              <a:ahLst/>
              <a:cxnLst/>
              <a:rect l="l" t="t" r="r" b="b"/>
              <a:pathLst>
                <a:path w="126519" h="150660">
                  <a:moveTo>
                    <a:pt x="31837" y="5441"/>
                  </a:moveTo>
                  <a:lnTo>
                    <a:pt x="20388" y="11953"/>
                  </a:lnTo>
                  <a:lnTo>
                    <a:pt x="11476" y="21001"/>
                  </a:lnTo>
                  <a:lnTo>
                    <a:pt x="5103" y="32590"/>
                  </a:lnTo>
                  <a:lnTo>
                    <a:pt x="1276" y="46725"/>
                  </a:lnTo>
                  <a:lnTo>
                    <a:pt x="0" y="63411"/>
                  </a:lnTo>
                  <a:lnTo>
                    <a:pt x="0" y="150660"/>
                  </a:lnTo>
                  <a:lnTo>
                    <a:pt x="37871" y="150660"/>
                  </a:lnTo>
                  <a:lnTo>
                    <a:pt x="37871" y="55841"/>
                  </a:lnTo>
                  <a:lnTo>
                    <a:pt x="39692" y="45508"/>
                  </a:lnTo>
                  <a:lnTo>
                    <a:pt x="48033" y="35983"/>
                  </a:lnTo>
                  <a:lnTo>
                    <a:pt x="63119" y="32829"/>
                  </a:lnTo>
                  <a:lnTo>
                    <a:pt x="74587" y="34434"/>
                  </a:lnTo>
                  <a:lnTo>
                    <a:pt x="84906" y="41996"/>
                  </a:lnTo>
                  <a:lnTo>
                    <a:pt x="88925" y="55841"/>
                  </a:lnTo>
                  <a:lnTo>
                    <a:pt x="88942" y="133188"/>
                  </a:lnTo>
                  <a:lnTo>
                    <a:pt x="93836" y="145768"/>
                  </a:lnTo>
                  <a:lnTo>
                    <a:pt x="107442" y="150660"/>
                  </a:lnTo>
                  <a:lnTo>
                    <a:pt x="126517" y="150660"/>
                  </a:lnTo>
                  <a:lnTo>
                    <a:pt x="126519" y="62327"/>
                  </a:lnTo>
                  <a:lnTo>
                    <a:pt x="125217" y="45762"/>
                  </a:lnTo>
                  <a:lnTo>
                    <a:pt x="121374" y="31759"/>
                  </a:lnTo>
                  <a:lnTo>
                    <a:pt x="114978" y="20313"/>
                  </a:lnTo>
                  <a:lnTo>
                    <a:pt x="106020" y="11419"/>
                  </a:lnTo>
                  <a:lnTo>
                    <a:pt x="94491" y="5072"/>
                  </a:lnTo>
                  <a:lnTo>
                    <a:pt x="80380" y="1267"/>
                  </a:lnTo>
                  <a:lnTo>
                    <a:pt x="63677" y="0"/>
                  </a:lnTo>
                  <a:lnTo>
                    <a:pt x="62319" y="7"/>
                  </a:lnTo>
                  <a:lnTo>
                    <a:pt x="45815" y="1460"/>
                  </a:lnTo>
                  <a:lnTo>
                    <a:pt x="31837" y="5441"/>
                  </a:lnTo>
                  <a:close/>
                </a:path>
              </a:pathLst>
            </a:custGeom>
            <a:solidFill>
              <a:srgbClr val="111820"/>
            </a:solidFill>
          </p:spPr>
          <p:txBody>
            <a:bodyPr wrap="square" lIns="0" tIns="0" rIns="0" bIns="0" rtlCol="0">
              <a:noAutofit/>
            </a:bodyPr>
            <a:lstStyle/>
            <a:p>
              <a:endParaRPr/>
            </a:p>
          </p:txBody>
        </p:sp>
      </p:grpSp>
      <p:sp>
        <p:nvSpPr>
          <p:cNvPr id="89" name="Oval 88">
            <a:extLst>
              <a:ext uri="{FF2B5EF4-FFF2-40B4-BE49-F238E27FC236}">
                <a16:creationId xmlns:a16="http://schemas.microsoft.com/office/drawing/2014/main" id="{B10CE380-A99B-4E63-AC96-EFF1E467FCC3}"/>
              </a:ext>
            </a:extLst>
          </p:cNvPr>
          <p:cNvSpPr/>
          <p:nvPr userDrawn="1"/>
        </p:nvSpPr>
        <p:spPr>
          <a:xfrm>
            <a:off x="6019342" y="6485571"/>
            <a:ext cx="153786" cy="153786"/>
          </a:xfrm>
          <a:prstGeom prst="ellipse">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B6391331-4CD9-4711-9F5C-B865D7BBAF93}"/>
              </a:ext>
            </a:extLst>
          </p:cNvPr>
          <p:cNvSpPr/>
          <p:nvPr userDrawn="1"/>
        </p:nvSpPr>
        <p:spPr>
          <a:xfrm>
            <a:off x="2352912" y="6431565"/>
            <a:ext cx="3632200" cy="261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000" dirty="0">
                <a:solidFill>
                  <a:schemeClr val="bg1">
                    <a:lumMod val="50000"/>
                  </a:schemeClr>
                </a:solidFill>
                <a:latin typeface="DiodrumArabic-Semibold" panose="00000700000000000000" pitchFamily="2" charset="-78"/>
                <a:cs typeface="DiodrumArabic-Semibold" panose="00000700000000000000" pitchFamily="2" charset="-78"/>
              </a:rPr>
              <a:t>زرکام </a:t>
            </a:r>
            <a:r>
              <a:rPr lang="fa-IR" sz="1000" dirty="0">
                <a:solidFill>
                  <a:schemeClr val="bg1">
                    <a:lumMod val="50000"/>
                  </a:schemeClr>
                </a:solidFill>
                <a:latin typeface="DiodrumArabic-Light" panose="00000400000000000000" pitchFamily="2" charset="-78"/>
                <a:cs typeface="DiodrumArabic-Light" panose="00000400000000000000" pitchFamily="2" charset="-78"/>
              </a:rPr>
              <a:t>|</a:t>
            </a:r>
            <a:r>
              <a:rPr lang="fa-IR" sz="1000" dirty="0">
                <a:solidFill>
                  <a:schemeClr val="bg1">
                    <a:lumMod val="50000"/>
                  </a:schemeClr>
                </a:solidFill>
                <a:latin typeface="DiodrumArabic-Semibold" panose="00000700000000000000" pitchFamily="2" charset="-78"/>
                <a:cs typeface="DiodrumArabic-Semibold" panose="00000700000000000000" pitchFamily="2" charset="-78"/>
              </a:rPr>
              <a:t> </a:t>
            </a:r>
            <a:r>
              <a:rPr lang="fa-IR" sz="1000" dirty="0">
                <a:solidFill>
                  <a:schemeClr val="bg1">
                    <a:lumMod val="65000"/>
                  </a:schemeClr>
                </a:solidFill>
                <a:latin typeface="DiodrumArabic-Light" panose="00000400000000000000" pitchFamily="2" charset="-78"/>
                <a:cs typeface="DiodrumArabic-Light" panose="00000400000000000000" pitchFamily="2" charset="-78"/>
              </a:rPr>
              <a:t>پیشنهاد برگزاری رویدادهای خلاقانه</a:t>
            </a:r>
          </a:p>
        </p:txBody>
      </p:sp>
      <p:sp>
        <p:nvSpPr>
          <p:cNvPr id="91" name="Rectangle 90">
            <a:extLst>
              <a:ext uri="{FF2B5EF4-FFF2-40B4-BE49-F238E27FC236}">
                <a16:creationId xmlns:a16="http://schemas.microsoft.com/office/drawing/2014/main" id="{1A6A084C-1424-4C25-B1D7-BC71519E12C8}"/>
              </a:ext>
            </a:extLst>
          </p:cNvPr>
          <p:cNvSpPr/>
          <p:nvPr userDrawn="1"/>
        </p:nvSpPr>
        <p:spPr>
          <a:xfrm>
            <a:off x="6206891" y="6431565"/>
            <a:ext cx="4307199" cy="254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1000" dirty="0">
                <a:solidFill>
                  <a:schemeClr val="bg1">
                    <a:lumMod val="50000"/>
                  </a:schemeClr>
                </a:solidFill>
                <a:latin typeface="Cairo SemiBold" panose="00000700000000000000" pitchFamily="2" charset="-78"/>
                <a:cs typeface="Cairo SemiBold" panose="00000700000000000000" pitchFamily="2" charset="-78"/>
              </a:rPr>
              <a:t>Zarkam </a:t>
            </a:r>
            <a:r>
              <a:rPr lang="en-US" sz="1000" dirty="0">
                <a:solidFill>
                  <a:schemeClr val="bg1">
                    <a:lumMod val="65000"/>
                  </a:schemeClr>
                </a:solidFill>
                <a:latin typeface="Cairo SemiBold" panose="00000700000000000000" pitchFamily="2" charset="-78"/>
                <a:cs typeface="Cairo SemiBold" panose="00000700000000000000" pitchFamily="2" charset="-78"/>
              </a:rPr>
              <a:t>|  </a:t>
            </a:r>
            <a:r>
              <a:rPr lang="en-US" sz="1000" dirty="0">
                <a:solidFill>
                  <a:schemeClr val="bg1">
                    <a:lumMod val="65000"/>
                  </a:schemeClr>
                </a:solidFill>
                <a:latin typeface="Cairo Light" panose="00000400000000000000" pitchFamily="2" charset="-78"/>
                <a:cs typeface="Cairo Light" panose="00000400000000000000" pitchFamily="2" charset="-78"/>
              </a:rPr>
              <a:t>Creative Events Proposal </a:t>
            </a:r>
          </a:p>
        </p:txBody>
      </p:sp>
      <p:grpSp>
        <p:nvGrpSpPr>
          <p:cNvPr id="92" name="Group 91">
            <a:extLst>
              <a:ext uri="{FF2B5EF4-FFF2-40B4-BE49-F238E27FC236}">
                <a16:creationId xmlns:a16="http://schemas.microsoft.com/office/drawing/2014/main" id="{4B399854-292E-42A1-8586-F764384F87EF}"/>
              </a:ext>
            </a:extLst>
          </p:cNvPr>
          <p:cNvGrpSpPr/>
          <p:nvPr userDrawn="1"/>
        </p:nvGrpSpPr>
        <p:grpSpPr>
          <a:xfrm>
            <a:off x="11211579" y="6240713"/>
            <a:ext cx="707387" cy="545386"/>
            <a:chOff x="1858219" y="4471581"/>
            <a:chExt cx="1107988" cy="854245"/>
          </a:xfrm>
        </p:grpSpPr>
        <p:grpSp>
          <p:nvGrpSpPr>
            <p:cNvPr id="93" name="Group 92">
              <a:extLst>
                <a:ext uri="{FF2B5EF4-FFF2-40B4-BE49-F238E27FC236}">
                  <a16:creationId xmlns:a16="http://schemas.microsoft.com/office/drawing/2014/main" id="{A2DB4B63-3CE5-4702-9D44-FF5C17E70E60}"/>
                </a:ext>
              </a:extLst>
            </p:cNvPr>
            <p:cNvGrpSpPr/>
            <p:nvPr/>
          </p:nvGrpSpPr>
          <p:grpSpPr>
            <a:xfrm>
              <a:off x="2285270" y="4610681"/>
              <a:ext cx="243372" cy="604758"/>
              <a:chOff x="2516231" y="4114381"/>
              <a:chExt cx="243372" cy="604758"/>
            </a:xfrm>
          </p:grpSpPr>
          <p:sp>
            <p:nvSpPr>
              <p:cNvPr id="96" name="object 63">
                <a:extLst>
                  <a:ext uri="{FF2B5EF4-FFF2-40B4-BE49-F238E27FC236}">
                    <a16:creationId xmlns:a16="http://schemas.microsoft.com/office/drawing/2014/main" id="{1DEA3509-1224-4712-BE9A-246F38C5BCA2}"/>
                  </a:ext>
                </a:extLst>
              </p:cNvPr>
              <p:cNvSpPr/>
              <p:nvPr/>
            </p:nvSpPr>
            <p:spPr>
              <a:xfrm>
                <a:off x="2516231" y="4367452"/>
                <a:ext cx="243372" cy="351687"/>
              </a:xfrm>
              <a:custGeom>
                <a:avLst/>
                <a:gdLst/>
                <a:ahLst/>
                <a:cxnLst/>
                <a:rect l="l" t="t" r="r" b="b"/>
                <a:pathLst>
                  <a:path w="340933" h="492670">
                    <a:moveTo>
                      <a:pt x="125510" y="417250"/>
                    </a:moveTo>
                    <a:lnTo>
                      <a:pt x="138066" y="412818"/>
                    </a:lnTo>
                    <a:lnTo>
                      <a:pt x="152244" y="409680"/>
                    </a:lnTo>
                    <a:lnTo>
                      <a:pt x="173657" y="406158"/>
                    </a:lnTo>
                    <a:lnTo>
                      <a:pt x="203777" y="402424"/>
                    </a:lnTo>
                    <a:lnTo>
                      <a:pt x="214206" y="401296"/>
                    </a:lnTo>
                    <a:lnTo>
                      <a:pt x="234458" y="399174"/>
                    </a:lnTo>
                    <a:lnTo>
                      <a:pt x="250205" y="397758"/>
                    </a:lnTo>
                    <a:lnTo>
                      <a:pt x="262503" y="397083"/>
                    </a:lnTo>
                    <a:lnTo>
                      <a:pt x="272406" y="397186"/>
                    </a:lnTo>
                    <a:lnTo>
                      <a:pt x="280968" y="398106"/>
                    </a:lnTo>
                    <a:lnTo>
                      <a:pt x="289242" y="399879"/>
                    </a:lnTo>
                    <a:lnTo>
                      <a:pt x="298285" y="402542"/>
                    </a:lnTo>
                    <a:lnTo>
                      <a:pt x="309149" y="406132"/>
                    </a:lnTo>
                    <a:lnTo>
                      <a:pt x="312082" y="403181"/>
                    </a:lnTo>
                    <a:lnTo>
                      <a:pt x="319355" y="395322"/>
                    </a:lnTo>
                    <a:lnTo>
                      <a:pt x="328340" y="384376"/>
                    </a:lnTo>
                    <a:lnTo>
                      <a:pt x="336409" y="372161"/>
                    </a:lnTo>
                    <a:lnTo>
                      <a:pt x="340933" y="360497"/>
                    </a:lnTo>
                    <a:lnTo>
                      <a:pt x="339286" y="351204"/>
                    </a:lnTo>
                    <a:lnTo>
                      <a:pt x="334831" y="345424"/>
                    </a:lnTo>
                    <a:lnTo>
                      <a:pt x="328943" y="339677"/>
                    </a:lnTo>
                    <a:lnTo>
                      <a:pt x="320755" y="335547"/>
                    </a:lnTo>
                    <a:lnTo>
                      <a:pt x="307133" y="331602"/>
                    </a:lnTo>
                    <a:lnTo>
                      <a:pt x="284943" y="326414"/>
                    </a:lnTo>
                    <a:lnTo>
                      <a:pt x="286421" y="325732"/>
                    </a:lnTo>
                    <a:lnTo>
                      <a:pt x="297100" y="322104"/>
                    </a:lnTo>
                    <a:lnTo>
                      <a:pt x="315956" y="319302"/>
                    </a:lnTo>
                    <a:lnTo>
                      <a:pt x="317956" y="319000"/>
                    </a:lnTo>
                    <a:lnTo>
                      <a:pt x="323912" y="315799"/>
                    </a:lnTo>
                    <a:lnTo>
                      <a:pt x="329607" y="309696"/>
                    </a:lnTo>
                    <a:lnTo>
                      <a:pt x="334431" y="301399"/>
                    </a:lnTo>
                    <a:lnTo>
                      <a:pt x="337774" y="291618"/>
                    </a:lnTo>
                    <a:lnTo>
                      <a:pt x="339025" y="281060"/>
                    </a:lnTo>
                    <a:lnTo>
                      <a:pt x="337572" y="270434"/>
                    </a:lnTo>
                    <a:lnTo>
                      <a:pt x="332806" y="260449"/>
                    </a:lnTo>
                    <a:lnTo>
                      <a:pt x="324115" y="251814"/>
                    </a:lnTo>
                    <a:lnTo>
                      <a:pt x="310889" y="245236"/>
                    </a:lnTo>
                    <a:lnTo>
                      <a:pt x="304330" y="243014"/>
                    </a:lnTo>
                    <a:lnTo>
                      <a:pt x="291500" y="238687"/>
                    </a:lnTo>
                    <a:lnTo>
                      <a:pt x="280776" y="235129"/>
                    </a:lnTo>
                    <a:lnTo>
                      <a:pt x="271338" y="232103"/>
                    </a:lnTo>
                    <a:lnTo>
                      <a:pt x="262365" y="229368"/>
                    </a:lnTo>
                    <a:lnTo>
                      <a:pt x="253036" y="226688"/>
                    </a:lnTo>
                    <a:lnTo>
                      <a:pt x="242531" y="223821"/>
                    </a:lnTo>
                    <a:lnTo>
                      <a:pt x="230029" y="220530"/>
                    </a:lnTo>
                    <a:lnTo>
                      <a:pt x="214709" y="216576"/>
                    </a:lnTo>
                    <a:lnTo>
                      <a:pt x="195751" y="211720"/>
                    </a:lnTo>
                    <a:lnTo>
                      <a:pt x="196538" y="211483"/>
                    </a:lnTo>
                    <a:lnTo>
                      <a:pt x="203105" y="209655"/>
                    </a:lnTo>
                    <a:lnTo>
                      <a:pt x="214869" y="206824"/>
                    </a:lnTo>
                    <a:lnTo>
                      <a:pt x="230053" y="203960"/>
                    </a:lnTo>
                    <a:lnTo>
                      <a:pt x="246882" y="202030"/>
                    </a:lnTo>
                    <a:lnTo>
                      <a:pt x="263581" y="202005"/>
                    </a:lnTo>
                    <a:lnTo>
                      <a:pt x="278253" y="203210"/>
                    </a:lnTo>
                    <a:lnTo>
                      <a:pt x="292070" y="203833"/>
                    </a:lnTo>
                    <a:lnTo>
                      <a:pt x="301351" y="202170"/>
                    </a:lnTo>
                    <a:lnTo>
                      <a:pt x="307935" y="196927"/>
                    </a:lnTo>
                    <a:lnTo>
                      <a:pt x="313663" y="186809"/>
                    </a:lnTo>
                    <a:lnTo>
                      <a:pt x="320376" y="170522"/>
                    </a:lnTo>
                    <a:lnTo>
                      <a:pt x="324768" y="157418"/>
                    </a:lnTo>
                    <a:lnTo>
                      <a:pt x="326003" y="146375"/>
                    </a:lnTo>
                    <a:lnTo>
                      <a:pt x="323131" y="138564"/>
                    </a:lnTo>
                    <a:lnTo>
                      <a:pt x="316145" y="132824"/>
                    </a:lnTo>
                    <a:lnTo>
                      <a:pt x="305036" y="127993"/>
                    </a:lnTo>
                    <a:lnTo>
                      <a:pt x="289794" y="122909"/>
                    </a:lnTo>
                    <a:lnTo>
                      <a:pt x="273983" y="117810"/>
                    </a:lnTo>
                    <a:lnTo>
                      <a:pt x="259324" y="113225"/>
                    </a:lnTo>
                    <a:lnTo>
                      <a:pt x="248065" y="110051"/>
                    </a:lnTo>
                    <a:lnTo>
                      <a:pt x="238609" y="107941"/>
                    </a:lnTo>
                    <a:lnTo>
                      <a:pt x="229357" y="106549"/>
                    </a:lnTo>
                    <a:lnTo>
                      <a:pt x="218711" y="105529"/>
                    </a:lnTo>
                    <a:lnTo>
                      <a:pt x="205072" y="104532"/>
                    </a:lnTo>
                    <a:lnTo>
                      <a:pt x="206471" y="103739"/>
                    </a:lnTo>
                    <a:lnTo>
                      <a:pt x="210180" y="101953"/>
                    </a:lnTo>
                    <a:lnTo>
                      <a:pt x="216435" y="99461"/>
                    </a:lnTo>
                    <a:lnTo>
                      <a:pt x="225451" y="96562"/>
                    </a:lnTo>
                    <a:lnTo>
                      <a:pt x="237444" y="93553"/>
                    </a:lnTo>
                    <a:lnTo>
                      <a:pt x="252630" y="90732"/>
                    </a:lnTo>
                    <a:lnTo>
                      <a:pt x="271224" y="88399"/>
                    </a:lnTo>
                    <a:lnTo>
                      <a:pt x="293442" y="86850"/>
                    </a:lnTo>
                    <a:lnTo>
                      <a:pt x="319499" y="86384"/>
                    </a:lnTo>
                    <a:lnTo>
                      <a:pt x="320148" y="86368"/>
                    </a:lnTo>
                    <a:lnTo>
                      <a:pt x="328358" y="79626"/>
                    </a:lnTo>
                    <a:lnTo>
                      <a:pt x="331312" y="65967"/>
                    </a:lnTo>
                    <a:lnTo>
                      <a:pt x="333749" y="53174"/>
                    </a:lnTo>
                    <a:lnTo>
                      <a:pt x="335598" y="46794"/>
                    </a:lnTo>
                    <a:lnTo>
                      <a:pt x="334724" y="33532"/>
                    </a:lnTo>
                    <a:lnTo>
                      <a:pt x="326997" y="22675"/>
                    </a:lnTo>
                    <a:lnTo>
                      <a:pt x="313035" y="14095"/>
                    </a:lnTo>
                    <a:lnTo>
                      <a:pt x="293454" y="7665"/>
                    </a:lnTo>
                    <a:lnTo>
                      <a:pt x="281749" y="5217"/>
                    </a:lnTo>
                    <a:lnTo>
                      <a:pt x="268872" y="3258"/>
                    </a:lnTo>
                    <a:lnTo>
                      <a:pt x="254899" y="1772"/>
                    </a:lnTo>
                    <a:lnTo>
                      <a:pt x="239907" y="745"/>
                    </a:lnTo>
                    <a:lnTo>
                      <a:pt x="223973" y="159"/>
                    </a:lnTo>
                    <a:lnTo>
                      <a:pt x="207175" y="0"/>
                    </a:lnTo>
                    <a:lnTo>
                      <a:pt x="189590" y="250"/>
                    </a:lnTo>
                    <a:lnTo>
                      <a:pt x="171295" y="894"/>
                    </a:lnTo>
                    <a:lnTo>
                      <a:pt x="152367" y="1916"/>
                    </a:lnTo>
                    <a:lnTo>
                      <a:pt x="134847" y="3021"/>
                    </a:lnTo>
                    <a:lnTo>
                      <a:pt x="116363" y="4231"/>
                    </a:lnTo>
                    <a:lnTo>
                      <a:pt x="99488" y="5436"/>
                    </a:lnTo>
                    <a:lnTo>
                      <a:pt x="84166" y="6692"/>
                    </a:lnTo>
                    <a:lnTo>
                      <a:pt x="70340" y="8053"/>
                    </a:lnTo>
                    <a:lnTo>
                      <a:pt x="57954" y="9576"/>
                    </a:lnTo>
                    <a:lnTo>
                      <a:pt x="37279" y="13323"/>
                    </a:lnTo>
                    <a:lnTo>
                      <a:pt x="21691" y="18373"/>
                    </a:lnTo>
                    <a:lnTo>
                      <a:pt x="5875" y="35178"/>
                    </a:lnTo>
                    <a:lnTo>
                      <a:pt x="1802" y="48954"/>
                    </a:lnTo>
                    <a:lnTo>
                      <a:pt x="56" y="61225"/>
                    </a:lnTo>
                    <a:lnTo>
                      <a:pt x="0" y="62266"/>
                    </a:lnTo>
                    <a:lnTo>
                      <a:pt x="4174" y="78178"/>
                    </a:lnTo>
                    <a:lnTo>
                      <a:pt x="15077" y="85891"/>
                    </a:lnTo>
                    <a:lnTo>
                      <a:pt x="27679" y="88211"/>
                    </a:lnTo>
                    <a:lnTo>
                      <a:pt x="36950" y="87946"/>
                    </a:lnTo>
                    <a:lnTo>
                      <a:pt x="36505" y="88073"/>
                    </a:lnTo>
                    <a:lnTo>
                      <a:pt x="27870" y="89730"/>
                    </a:lnTo>
                    <a:lnTo>
                      <a:pt x="14886" y="95745"/>
                    </a:lnTo>
                    <a:lnTo>
                      <a:pt x="7168" y="108546"/>
                    </a:lnTo>
                    <a:lnTo>
                      <a:pt x="6157" y="122130"/>
                    </a:lnTo>
                    <a:lnTo>
                      <a:pt x="7136" y="135934"/>
                    </a:lnTo>
                    <a:lnTo>
                      <a:pt x="10697" y="147617"/>
                    </a:lnTo>
                    <a:lnTo>
                      <a:pt x="17277" y="155980"/>
                    </a:lnTo>
                    <a:lnTo>
                      <a:pt x="17476" y="156114"/>
                    </a:lnTo>
                    <a:lnTo>
                      <a:pt x="22056" y="156948"/>
                    </a:lnTo>
                    <a:lnTo>
                      <a:pt x="30334" y="156629"/>
                    </a:lnTo>
                    <a:lnTo>
                      <a:pt x="41710" y="155513"/>
                    </a:lnTo>
                    <a:lnTo>
                      <a:pt x="55585" y="153957"/>
                    </a:lnTo>
                    <a:lnTo>
                      <a:pt x="71360" y="152316"/>
                    </a:lnTo>
                    <a:lnTo>
                      <a:pt x="88437" y="150945"/>
                    </a:lnTo>
                    <a:lnTo>
                      <a:pt x="106216" y="150202"/>
                    </a:lnTo>
                    <a:lnTo>
                      <a:pt x="115766" y="150040"/>
                    </a:lnTo>
                    <a:lnTo>
                      <a:pt x="130126" y="149859"/>
                    </a:lnTo>
                    <a:lnTo>
                      <a:pt x="141570" y="149900"/>
                    </a:lnTo>
                    <a:lnTo>
                      <a:pt x="151431" y="150252"/>
                    </a:lnTo>
                    <a:lnTo>
                      <a:pt x="161043" y="151003"/>
                    </a:lnTo>
                    <a:lnTo>
                      <a:pt x="171739" y="152243"/>
                    </a:lnTo>
                    <a:lnTo>
                      <a:pt x="184854" y="154058"/>
                    </a:lnTo>
                    <a:lnTo>
                      <a:pt x="201720" y="156539"/>
                    </a:lnTo>
                    <a:lnTo>
                      <a:pt x="200903" y="156710"/>
                    </a:lnTo>
                    <a:lnTo>
                      <a:pt x="196796" y="157598"/>
                    </a:lnTo>
                    <a:lnTo>
                      <a:pt x="189631" y="159205"/>
                    </a:lnTo>
                    <a:lnTo>
                      <a:pt x="179857" y="161492"/>
                    </a:lnTo>
                    <a:lnTo>
                      <a:pt x="167924" y="164419"/>
                    </a:lnTo>
                    <a:lnTo>
                      <a:pt x="154282" y="167945"/>
                    </a:lnTo>
                    <a:lnTo>
                      <a:pt x="139379" y="172029"/>
                    </a:lnTo>
                    <a:lnTo>
                      <a:pt x="123667" y="176631"/>
                    </a:lnTo>
                    <a:lnTo>
                      <a:pt x="107593" y="181712"/>
                    </a:lnTo>
                    <a:lnTo>
                      <a:pt x="91609" y="187230"/>
                    </a:lnTo>
                    <a:lnTo>
                      <a:pt x="76163" y="193145"/>
                    </a:lnTo>
                    <a:lnTo>
                      <a:pt x="61705" y="199417"/>
                    </a:lnTo>
                    <a:lnTo>
                      <a:pt x="48685" y="206005"/>
                    </a:lnTo>
                    <a:lnTo>
                      <a:pt x="42958" y="211390"/>
                    </a:lnTo>
                    <a:lnTo>
                      <a:pt x="38418" y="222707"/>
                    </a:lnTo>
                    <a:lnTo>
                      <a:pt x="35907" y="236241"/>
                    </a:lnTo>
                    <a:lnTo>
                      <a:pt x="33165" y="249579"/>
                    </a:lnTo>
                    <a:lnTo>
                      <a:pt x="31886" y="256169"/>
                    </a:lnTo>
                    <a:lnTo>
                      <a:pt x="32919" y="263300"/>
                    </a:lnTo>
                    <a:lnTo>
                      <a:pt x="37163" y="268004"/>
                    </a:lnTo>
                    <a:lnTo>
                      <a:pt x="44395" y="270751"/>
                    </a:lnTo>
                    <a:lnTo>
                      <a:pt x="54390" y="272012"/>
                    </a:lnTo>
                    <a:lnTo>
                      <a:pt x="66925" y="272260"/>
                    </a:lnTo>
                    <a:lnTo>
                      <a:pt x="81776" y="271967"/>
                    </a:lnTo>
                    <a:lnTo>
                      <a:pt x="98720" y="271602"/>
                    </a:lnTo>
                    <a:lnTo>
                      <a:pt x="117531" y="271639"/>
                    </a:lnTo>
                    <a:lnTo>
                      <a:pt x="125888" y="271808"/>
                    </a:lnTo>
                    <a:lnTo>
                      <a:pt x="140596" y="272133"/>
                    </a:lnTo>
                    <a:lnTo>
                      <a:pt x="152763" y="272492"/>
                    </a:lnTo>
                    <a:lnTo>
                      <a:pt x="163230" y="272958"/>
                    </a:lnTo>
                    <a:lnTo>
                      <a:pt x="172841" y="273605"/>
                    </a:lnTo>
                    <a:lnTo>
                      <a:pt x="182440" y="274508"/>
                    </a:lnTo>
                    <a:lnTo>
                      <a:pt x="192869" y="275739"/>
                    </a:lnTo>
                    <a:lnTo>
                      <a:pt x="204972" y="277372"/>
                    </a:lnTo>
                    <a:lnTo>
                      <a:pt x="219592" y="279482"/>
                    </a:lnTo>
                    <a:lnTo>
                      <a:pt x="237572" y="282142"/>
                    </a:lnTo>
                    <a:lnTo>
                      <a:pt x="236843" y="282170"/>
                    </a:lnTo>
                    <a:lnTo>
                      <a:pt x="232655" y="282337"/>
                    </a:lnTo>
                    <a:lnTo>
                      <a:pt x="214777" y="283130"/>
                    </a:lnTo>
                    <a:lnTo>
                      <a:pt x="202003" y="283759"/>
                    </a:lnTo>
                    <a:lnTo>
                      <a:pt x="187282" y="284545"/>
                    </a:lnTo>
                    <a:lnTo>
                      <a:pt x="171072" y="285490"/>
                    </a:lnTo>
                    <a:lnTo>
                      <a:pt x="153831" y="286595"/>
                    </a:lnTo>
                    <a:lnTo>
                      <a:pt x="136017" y="287861"/>
                    </a:lnTo>
                    <a:lnTo>
                      <a:pt x="118088" y="289291"/>
                    </a:lnTo>
                    <a:lnTo>
                      <a:pt x="100501" y="290886"/>
                    </a:lnTo>
                    <a:lnTo>
                      <a:pt x="83714" y="292647"/>
                    </a:lnTo>
                    <a:lnTo>
                      <a:pt x="68185" y="294575"/>
                    </a:lnTo>
                    <a:lnTo>
                      <a:pt x="54372" y="296673"/>
                    </a:lnTo>
                    <a:lnTo>
                      <a:pt x="42732" y="298942"/>
                    </a:lnTo>
                    <a:lnTo>
                      <a:pt x="33724" y="301383"/>
                    </a:lnTo>
                    <a:lnTo>
                      <a:pt x="21553" y="308047"/>
                    </a:lnTo>
                    <a:lnTo>
                      <a:pt x="13277" y="314426"/>
                    </a:lnTo>
                    <a:lnTo>
                      <a:pt x="8499" y="321423"/>
                    </a:lnTo>
                    <a:lnTo>
                      <a:pt x="6534" y="331322"/>
                    </a:lnTo>
                    <a:lnTo>
                      <a:pt x="6696" y="346406"/>
                    </a:lnTo>
                    <a:lnTo>
                      <a:pt x="8299" y="368959"/>
                    </a:lnTo>
                    <a:lnTo>
                      <a:pt x="10125" y="368515"/>
                    </a:lnTo>
                    <a:lnTo>
                      <a:pt x="15502" y="367373"/>
                    </a:lnTo>
                    <a:lnTo>
                      <a:pt x="24465" y="365765"/>
                    </a:lnTo>
                    <a:lnTo>
                      <a:pt x="37051" y="363925"/>
                    </a:lnTo>
                    <a:lnTo>
                      <a:pt x="53296" y="362086"/>
                    </a:lnTo>
                    <a:lnTo>
                      <a:pt x="73235" y="360482"/>
                    </a:lnTo>
                    <a:lnTo>
                      <a:pt x="96906" y="359345"/>
                    </a:lnTo>
                    <a:lnTo>
                      <a:pt x="113305" y="358877"/>
                    </a:lnTo>
                    <a:lnTo>
                      <a:pt x="122586" y="358793"/>
                    </a:lnTo>
                    <a:lnTo>
                      <a:pt x="131192" y="358997"/>
                    </a:lnTo>
                    <a:lnTo>
                      <a:pt x="139971" y="359572"/>
                    </a:lnTo>
                    <a:lnTo>
                      <a:pt x="149768" y="360600"/>
                    </a:lnTo>
                    <a:lnTo>
                      <a:pt x="161432" y="362162"/>
                    </a:lnTo>
                    <a:lnTo>
                      <a:pt x="175810" y="364341"/>
                    </a:lnTo>
                    <a:lnTo>
                      <a:pt x="193749" y="367219"/>
                    </a:lnTo>
                    <a:lnTo>
                      <a:pt x="216096" y="370877"/>
                    </a:lnTo>
                    <a:lnTo>
                      <a:pt x="211456" y="371370"/>
                    </a:lnTo>
                    <a:lnTo>
                      <a:pt x="199562" y="372688"/>
                    </a:lnTo>
                    <a:lnTo>
                      <a:pt x="186907" y="374176"/>
                    </a:lnTo>
                    <a:lnTo>
                      <a:pt x="173671" y="375832"/>
                    </a:lnTo>
                    <a:lnTo>
                      <a:pt x="160032" y="377656"/>
                    </a:lnTo>
                    <a:lnTo>
                      <a:pt x="146167" y="379646"/>
                    </a:lnTo>
                    <a:lnTo>
                      <a:pt x="132255" y="381801"/>
                    </a:lnTo>
                    <a:lnTo>
                      <a:pt x="118474" y="384120"/>
                    </a:lnTo>
                    <a:lnTo>
                      <a:pt x="105002" y="386602"/>
                    </a:lnTo>
                    <a:lnTo>
                      <a:pt x="92018" y="389245"/>
                    </a:lnTo>
                    <a:lnTo>
                      <a:pt x="79700" y="392048"/>
                    </a:lnTo>
                    <a:lnTo>
                      <a:pt x="68225" y="395010"/>
                    </a:lnTo>
                    <a:lnTo>
                      <a:pt x="57772" y="398131"/>
                    </a:lnTo>
                    <a:lnTo>
                      <a:pt x="48519" y="401408"/>
                    </a:lnTo>
                    <a:lnTo>
                      <a:pt x="38741" y="408301"/>
                    </a:lnTo>
                    <a:lnTo>
                      <a:pt x="32640" y="418834"/>
                    </a:lnTo>
                    <a:lnTo>
                      <a:pt x="29741" y="431545"/>
                    </a:lnTo>
                    <a:lnTo>
                      <a:pt x="29541" y="444983"/>
                    </a:lnTo>
                    <a:lnTo>
                      <a:pt x="31535" y="457699"/>
                    </a:lnTo>
                    <a:lnTo>
                      <a:pt x="35218" y="468242"/>
                    </a:lnTo>
                    <a:lnTo>
                      <a:pt x="40087" y="475163"/>
                    </a:lnTo>
                    <a:lnTo>
                      <a:pt x="45637" y="477011"/>
                    </a:lnTo>
                    <a:lnTo>
                      <a:pt x="61998" y="473814"/>
                    </a:lnTo>
                    <a:lnTo>
                      <a:pt x="78298" y="470982"/>
                    </a:lnTo>
                    <a:lnTo>
                      <a:pt x="94498" y="468524"/>
                    </a:lnTo>
                    <a:lnTo>
                      <a:pt x="110555" y="466448"/>
                    </a:lnTo>
                    <a:lnTo>
                      <a:pt x="126429" y="464764"/>
                    </a:lnTo>
                    <a:lnTo>
                      <a:pt x="142077" y="463481"/>
                    </a:lnTo>
                    <a:lnTo>
                      <a:pt x="157459" y="462608"/>
                    </a:lnTo>
                    <a:lnTo>
                      <a:pt x="172534" y="462153"/>
                    </a:lnTo>
                    <a:lnTo>
                      <a:pt x="187261" y="462127"/>
                    </a:lnTo>
                    <a:lnTo>
                      <a:pt x="201597" y="462537"/>
                    </a:lnTo>
                    <a:lnTo>
                      <a:pt x="215503" y="463394"/>
                    </a:lnTo>
                    <a:lnTo>
                      <a:pt x="228936" y="464706"/>
                    </a:lnTo>
                    <a:lnTo>
                      <a:pt x="241856" y="466481"/>
                    </a:lnTo>
                    <a:lnTo>
                      <a:pt x="254221" y="468730"/>
                    </a:lnTo>
                    <a:lnTo>
                      <a:pt x="265991" y="471462"/>
                    </a:lnTo>
                    <a:lnTo>
                      <a:pt x="277123" y="474684"/>
                    </a:lnTo>
                    <a:lnTo>
                      <a:pt x="287577" y="478408"/>
                    </a:lnTo>
                    <a:lnTo>
                      <a:pt x="297312" y="482640"/>
                    </a:lnTo>
                    <a:lnTo>
                      <a:pt x="306286" y="487391"/>
                    </a:lnTo>
                    <a:lnTo>
                      <a:pt x="314457" y="492670"/>
                    </a:lnTo>
                    <a:lnTo>
                      <a:pt x="316507" y="490887"/>
                    </a:lnTo>
                    <a:lnTo>
                      <a:pt x="325687" y="479140"/>
                    </a:lnTo>
                    <a:lnTo>
                      <a:pt x="328981" y="467454"/>
                    </a:lnTo>
                    <a:lnTo>
                      <a:pt x="327028" y="457255"/>
                    </a:lnTo>
                    <a:lnTo>
                      <a:pt x="320465" y="449972"/>
                    </a:lnTo>
                    <a:lnTo>
                      <a:pt x="307192" y="441788"/>
                    </a:lnTo>
                    <a:lnTo>
                      <a:pt x="296216" y="435164"/>
                    </a:lnTo>
                    <a:lnTo>
                      <a:pt x="286294" y="429460"/>
                    </a:lnTo>
                    <a:lnTo>
                      <a:pt x="277141" y="424632"/>
                    </a:lnTo>
                    <a:lnTo>
                      <a:pt x="268476" y="420633"/>
                    </a:lnTo>
                    <a:lnTo>
                      <a:pt x="260013" y="417417"/>
                    </a:lnTo>
                    <a:lnTo>
                      <a:pt x="251469" y="414940"/>
                    </a:lnTo>
                    <a:lnTo>
                      <a:pt x="242560" y="413154"/>
                    </a:lnTo>
                    <a:lnTo>
                      <a:pt x="233002" y="412014"/>
                    </a:lnTo>
                    <a:lnTo>
                      <a:pt x="222513" y="411475"/>
                    </a:lnTo>
                    <a:lnTo>
                      <a:pt x="210807" y="411491"/>
                    </a:lnTo>
                    <a:lnTo>
                      <a:pt x="197602" y="412015"/>
                    </a:lnTo>
                    <a:lnTo>
                      <a:pt x="182613" y="413003"/>
                    </a:lnTo>
                    <a:lnTo>
                      <a:pt x="165558" y="414408"/>
                    </a:lnTo>
                    <a:lnTo>
                      <a:pt x="146151" y="416184"/>
                    </a:lnTo>
                    <a:lnTo>
                      <a:pt x="124110" y="418286"/>
                    </a:lnTo>
                    <a:lnTo>
                      <a:pt x="125510" y="417250"/>
                    </a:lnTo>
                    <a:close/>
                  </a:path>
                </a:pathLst>
              </a:custGeom>
              <a:solidFill>
                <a:srgbClr val="C3A068"/>
              </a:solidFill>
            </p:spPr>
            <p:txBody>
              <a:bodyPr wrap="square" lIns="0" tIns="0" rIns="0" bIns="0" rtlCol="0">
                <a:noAutofit/>
              </a:bodyPr>
              <a:lstStyle/>
              <a:p>
                <a:pPr algn="r" rtl="1"/>
                <a:endParaRPr sz="200"/>
              </a:p>
            </p:txBody>
          </p:sp>
          <p:sp>
            <p:nvSpPr>
              <p:cNvPr id="97" name="object 62">
                <a:extLst>
                  <a:ext uri="{FF2B5EF4-FFF2-40B4-BE49-F238E27FC236}">
                    <a16:creationId xmlns:a16="http://schemas.microsoft.com/office/drawing/2014/main" id="{B52D8AF2-CE17-4F10-93B4-A83446946546}"/>
                  </a:ext>
                </a:extLst>
              </p:cNvPr>
              <p:cNvSpPr/>
              <p:nvPr/>
            </p:nvSpPr>
            <p:spPr>
              <a:xfrm>
                <a:off x="2538909" y="4114381"/>
                <a:ext cx="203182" cy="203182"/>
              </a:xfrm>
              <a:custGeom>
                <a:avLst/>
                <a:gdLst/>
                <a:ahLst/>
                <a:cxnLst/>
                <a:rect l="l" t="t" r="r" b="b"/>
                <a:pathLst>
                  <a:path w="284632" h="284632">
                    <a:moveTo>
                      <a:pt x="284632" y="142316"/>
                    </a:moveTo>
                    <a:lnTo>
                      <a:pt x="283883" y="127629"/>
                    </a:lnTo>
                    <a:lnTo>
                      <a:pt x="281685" y="113372"/>
                    </a:lnTo>
                    <a:lnTo>
                      <a:pt x="278113" y="99616"/>
                    </a:lnTo>
                    <a:lnTo>
                      <a:pt x="273239" y="86436"/>
                    </a:lnTo>
                    <a:lnTo>
                      <a:pt x="267137" y="73907"/>
                    </a:lnTo>
                    <a:lnTo>
                      <a:pt x="259881" y="62100"/>
                    </a:lnTo>
                    <a:lnTo>
                      <a:pt x="251544" y="51090"/>
                    </a:lnTo>
                    <a:lnTo>
                      <a:pt x="242201" y="40951"/>
                    </a:lnTo>
                    <a:lnTo>
                      <a:pt x="231924" y="31756"/>
                    </a:lnTo>
                    <a:lnTo>
                      <a:pt x="220788" y="23579"/>
                    </a:lnTo>
                    <a:lnTo>
                      <a:pt x="208866" y="16493"/>
                    </a:lnTo>
                    <a:lnTo>
                      <a:pt x="196231" y="10573"/>
                    </a:lnTo>
                    <a:lnTo>
                      <a:pt x="182958" y="5891"/>
                    </a:lnTo>
                    <a:lnTo>
                      <a:pt x="169120" y="2523"/>
                    </a:lnTo>
                    <a:lnTo>
                      <a:pt x="154790" y="540"/>
                    </a:lnTo>
                    <a:lnTo>
                      <a:pt x="142303" y="0"/>
                    </a:lnTo>
                    <a:lnTo>
                      <a:pt x="127613" y="749"/>
                    </a:lnTo>
                    <a:lnTo>
                      <a:pt x="113353" y="2947"/>
                    </a:lnTo>
                    <a:lnTo>
                      <a:pt x="99596" y="6520"/>
                    </a:lnTo>
                    <a:lnTo>
                      <a:pt x="86416" y="11395"/>
                    </a:lnTo>
                    <a:lnTo>
                      <a:pt x="73886" y="17497"/>
                    </a:lnTo>
                    <a:lnTo>
                      <a:pt x="62079" y="24754"/>
                    </a:lnTo>
                    <a:lnTo>
                      <a:pt x="51071" y="33092"/>
                    </a:lnTo>
                    <a:lnTo>
                      <a:pt x="40933" y="42436"/>
                    </a:lnTo>
                    <a:lnTo>
                      <a:pt x="31740" y="52714"/>
                    </a:lnTo>
                    <a:lnTo>
                      <a:pt x="23565" y="63851"/>
                    </a:lnTo>
                    <a:lnTo>
                      <a:pt x="16481" y="75774"/>
                    </a:lnTo>
                    <a:lnTo>
                      <a:pt x="10564" y="88409"/>
                    </a:lnTo>
                    <a:lnTo>
                      <a:pt x="5885" y="101682"/>
                    </a:lnTo>
                    <a:lnTo>
                      <a:pt x="2518" y="115520"/>
                    </a:lnTo>
                    <a:lnTo>
                      <a:pt x="538" y="129850"/>
                    </a:lnTo>
                    <a:lnTo>
                      <a:pt x="0" y="142316"/>
                    </a:lnTo>
                    <a:lnTo>
                      <a:pt x="748" y="157003"/>
                    </a:lnTo>
                    <a:lnTo>
                      <a:pt x="2945" y="171262"/>
                    </a:lnTo>
                    <a:lnTo>
                      <a:pt x="6517" y="185019"/>
                    </a:lnTo>
                    <a:lnTo>
                      <a:pt x="11391" y="198200"/>
                    </a:lnTo>
                    <a:lnTo>
                      <a:pt x="17492" y="210730"/>
                    </a:lnTo>
                    <a:lnTo>
                      <a:pt x="24747" y="222538"/>
                    </a:lnTo>
                    <a:lnTo>
                      <a:pt x="33082" y="233548"/>
                    </a:lnTo>
                    <a:lnTo>
                      <a:pt x="42425" y="243688"/>
                    </a:lnTo>
                    <a:lnTo>
                      <a:pt x="52701" y="252883"/>
                    </a:lnTo>
                    <a:lnTo>
                      <a:pt x="63836" y="261060"/>
                    </a:lnTo>
                    <a:lnTo>
                      <a:pt x="75758" y="268145"/>
                    </a:lnTo>
                    <a:lnTo>
                      <a:pt x="88393" y="274064"/>
                    </a:lnTo>
                    <a:lnTo>
                      <a:pt x="101666" y="278745"/>
                    </a:lnTo>
                    <a:lnTo>
                      <a:pt x="115505" y="282112"/>
                    </a:lnTo>
                    <a:lnTo>
                      <a:pt x="129835" y="284093"/>
                    </a:lnTo>
                    <a:lnTo>
                      <a:pt x="142303" y="284632"/>
                    </a:lnTo>
                    <a:lnTo>
                      <a:pt x="156992" y="283883"/>
                    </a:lnTo>
                    <a:lnTo>
                      <a:pt x="171251" y="281685"/>
                    </a:lnTo>
                    <a:lnTo>
                      <a:pt x="185009" y="278113"/>
                    </a:lnTo>
                    <a:lnTo>
                      <a:pt x="198190" y="273239"/>
                    </a:lnTo>
                    <a:lnTo>
                      <a:pt x="210721" y="267137"/>
                    </a:lnTo>
                    <a:lnTo>
                      <a:pt x="222529" y="259881"/>
                    </a:lnTo>
                    <a:lnTo>
                      <a:pt x="233539" y="251545"/>
                    </a:lnTo>
                    <a:lnTo>
                      <a:pt x="243679" y="242202"/>
                    </a:lnTo>
                    <a:lnTo>
                      <a:pt x="252875" y="231926"/>
                    </a:lnTo>
                    <a:lnTo>
                      <a:pt x="261052" y="220791"/>
                    </a:lnTo>
                    <a:lnTo>
                      <a:pt x="268138" y="208870"/>
                    </a:lnTo>
                    <a:lnTo>
                      <a:pt x="274058" y="196237"/>
                    </a:lnTo>
                    <a:lnTo>
                      <a:pt x="278740" y="182965"/>
                    </a:lnTo>
                    <a:lnTo>
                      <a:pt x="282109" y="169129"/>
                    </a:lnTo>
                    <a:lnTo>
                      <a:pt x="284092" y="154801"/>
                    </a:lnTo>
                    <a:lnTo>
                      <a:pt x="284632" y="142316"/>
                    </a:lnTo>
                    <a:close/>
                  </a:path>
                </a:pathLst>
              </a:custGeom>
              <a:solidFill>
                <a:srgbClr val="C3A068"/>
              </a:solidFill>
            </p:spPr>
            <p:txBody>
              <a:bodyPr wrap="square" lIns="0" tIns="0" rIns="0" bIns="0" rtlCol="0">
                <a:noAutofit/>
              </a:bodyPr>
              <a:lstStyle/>
              <a:p>
                <a:pPr algn="r" rtl="1"/>
                <a:endParaRPr sz="200"/>
              </a:p>
            </p:txBody>
          </p:sp>
        </p:grpSp>
        <p:sp>
          <p:nvSpPr>
            <p:cNvPr id="94" name="TextBox 93">
              <a:extLst>
                <a:ext uri="{FF2B5EF4-FFF2-40B4-BE49-F238E27FC236}">
                  <a16:creationId xmlns:a16="http://schemas.microsoft.com/office/drawing/2014/main" id="{BBF3E4EF-4BCD-42F6-880B-864A023FE594}"/>
                </a:ext>
              </a:extLst>
            </p:cNvPr>
            <p:cNvSpPr txBox="1"/>
            <p:nvPr/>
          </p:nvSpPr>
          <p:spPr>
            <a:xfrm>
              <a:off x="1858219" y="4787655"/>
              <a:ext cx="1107988" cy="361555"/>
            </a:xfrm>
            <a:prstGeom prst="rect">
              <a:avLst/>
            </a:prstGeom>
            <a:noFill/>
          </p:spPr>
          <p:txBody>
            <a:bodyPr wrap="square" rtlCol="0">
              <a:spAutoFit/>
            </a:bodyPr>
            <a:lstStyle/>
            <a:p>
              <a:pPr algn="ctr"/>
              <a:r>
                <a:rPr lang="en-US" sz="900" dirty="0">
                  <a:latin typeface="Fair Prosper" pitchFamily="2" charset="0"/>
                </a:rPr>
                <a:t>Event</a:t>
              </a:r>
            </a:p>
          </p:txBody>
        </p:sp>
        <p:sp>
          <p:nvSpPr>
            <p:cNvPr id="95" name="object 112">
              <a:extLst>
                <a:ext uri="{FF2B5EF4-FFF2-40B4-BE49-F238E27FC236}">
                  <a16:creationId xmlns:a16="http://schemas.microsoft.com/office/drawing/2014/main" id="{06D8A7A4-F599-40C4-B834-52F107D7C731}"/>
                </a:ext>
              </a:extLst>
            </p:cNvPr>
            <p:cNvSpPr/>
            <p:nvPr/>
          </p:nvSpPr>
          <p:spPr>
            <a:xfrm>
              <a:off x="1981200" y="4471581"/>
              <a:ext cx="862027" cy="854245"/>
            </a:xfrm>
            <a:custGeom>
              <a:avLst/>
              <a:gdLst/>
              <a:ahLst/>
              <a:cxnLst/>
              <a:rect l="l" t="t" r="r" b="b"/>
              <a:pathLst>
                <a:path w="1385823" h="1373314">
                  <a:moveTo>
                    <a:pt x="1088009" y="1373314"/>
                  </a:moveTo>
                  <a:lnTo>
                    <a:pt x="1112434" y="1372327"/>
                  </a:lnTo>
                  <a:lnTo>
                    <a:pt x="1136315" y="1369416"/>
                  </a:lnTo>
                  <a:lnTo>
                    <a:pt x="1182141" y="1358131"/>
                  </a:lnTo>
                  <a:lnTo>
                    <a:pt x="1224871" y="1340072"/>
                  </a:lnTo>
                  <a:lnTo>
                    <a:pt x="1263894" y="1315853"/>
                  </a:lnTo>
                  <a:lnTo>
                    <a:pt x="1298595" y="1286086"/>
                  </a:lnTo>
                  <a:lnTo>
                    <a:pt x="1328362" y="1251384"/>
                  </a:lnTo>
                  <a:lnTo>
                    <a:pt x="1352582" y="1212362"/>
                  </a:lnTo>
                  <a:lnTo>
                    <a:pt x="1370641" y="1169631"/>
                  </a:lnTo>
                  <a:lnTo>
                    <a:pt x="1381926" y="1123806"/>
                  </a:lnTo>
                  <a:lnTo>
                    <a:pt x="1385824" y="1075499"/>
                  </a:lnTo>
                  <a:lnTo>
                    <a:pt x="1385824" y="297827"/>
                  </a:lnTo>
                  <a:lnTo>
                    <a:pt x="1381926" y="249517"/>
                  </a:lnTo>
                  <a:lnTo>
                    <a:pt x="1370641" y="203689"/>
                  </a:lnTo>
                  <a:lnTo>
                    <a:pt x="1352582" y="160956"/>
                  </a:lnTo>
                  <a:lnTo>
                    <a:pt x="1328362" y="121932"/>
                  </a:lnTo>
                  <a:lnTo>
                    <a:pt x="1298595" y="87229"/>
                  </a:lnTo>
                  <a:lnTo>
                    <a:pt x="1263894" y="57462"/>
                  </a:lnTo>
                  <a:lnTo>
                    <a:pt x="1224871" y="33242"/>
                  </a:lnTo>
                  <a:lnTo>
                    <a:pt x="1182141" y="15183"/>
                  </a:lnTo>
                  <a:lnTo>
                    <a:pt x="1136315" y="3897"/>
                  </a:lnTo>
                  <a:lnTo>
                    <a:pt x="1088009" y="0"/>
                  </a:lnTo>
                  <a:lnTo>
                    <a:pt x="297815" y="0"/>
                  </a:lnTo>
                  <a:lnTo>
                    <a:pt x="249508" y="3897"/>
                  </a:lnTo>
                  <a:lnTo>
                    <a:pt x="203682" y="15183"/>
                  </a:lnTo>
                  <a:lnTo>
                    <a:pt x="160952" y="33242"/>
                  </a:lnTo>
                  <a:lnTo>
                    <a:pt x="121929" y="57462"/>
                  </a:lnTo>
                  <a:lnTo>
                    <a:pt x="87228" y="87229"/>
                  </a:lnTo>
                  <a:lnTo>
                    <a:pt x="57461" y="121932"/>
                  </a:lnTo>
                  <a:lnTo>
                    <a:pt x="33241" y="160956"/>
                  </a:lnTo>
                  <a:lnTo>
                    <a:pt x="15182" y="203689"/>
                  </a:lnTo>
                  <a:lnTo>
                    <a:pt x="3897" y="249517"/>
                  </a:lnTo>
                  <a:lnTo>
                    <a:pt x="0" y="297827"/>
                  </a:lnTo>
                  <a:lnTo>
                    <a:pt x="0" y="1075499"/>
                  </a:lnTo>
                  <a:lnTo>
                    <a:pt x="3897" y="1123806"/>
                  </a:lnTo>
                  <a:lnTo>
                    <a:pt x="15182" y="1169631"/>
                  </a:lnTo>
                  <a:lnTo>
                    <a:pt x="33241" y="1212362"/>
                  </a:lnTo>
                  <a:lnTo>
                    <a:pt x="57461" y="1251384"/>
                  </a:lnTo>
                  <a:lnTo>
                    <a:pt x="87228" y="1286086"/>
                  </a:lnTo>
                  <a:lnTo>
                    <a:pt x="121929" y="1315853"/>
                  </a:lnTo>
                  <a:lnTo>
                    <a:pt x="160952" y="1340072"/>
                  </a:lnTo>
                  <a:lnTo>
                    <a:pt x="203682" y="1358131"/>
                  </a:lnTo>
                  <a:lnTo>
                    <a:pt x="249508" y="1369416"/>
                  </a:lnTo>
                  <a:lnTo>
                    <a:pt x="297815" y="1373314"/>
                  </a:lnTo>
                  <a:lnTo>
                    <a:pt x="1088009" y="1373314"/>
                  </a:lnTo>
                  <a:close/>
                </a:path>
              </a:pathLst>
            </a:custGeom>
            <a:noFill/>
            <a:ln w="3175">
              <a:solidFill>
                <a:schemeClr val="tx1"/>
              </a:solidFill>
            </a:ln>
          </p:spPr>
          <p:txBody>
            <a:bodyPr wrap="square" lIns="0" tIns="0" rIns="0" bIns="0" rtlCol="0">
              <a:noAutofit/>
            </a:bodyPr>
            <a:lstStyle/>
            <a:p>
              <a:endParaRPr sz="200"/>
            </a:p>
          </p:txBody>
        </p:sp>
      </p:grpSp>
      <p:sp>
        <p:nvSpPr>
          <p:cNvPr id="98" name="Title 1">
            <a:extLst>
              <a:ext uri="{FF2B5EF4-FFF2-40B4-BE49-F238E27FC236}">
                <a16:creationId xmlns:a16="http://schemas.microsoft.com/office/drawing/2014/main" id="{83731A9F-04C3-4AE2-9D24-4E63390FE6B8}"/>
              </a:ext>
            </a:extLst>
          </p:cNvPr>
          <p:cNvSpPr>
            <a:spLocks noGrp="1"/>
          </p:cNvSpPr>
          <p:nvPr>
            <p:ph type="title"/>
          </p:nvPr>
        </p:nvSpPr>
        <p:spPr>
          <a:xfrm>
            <a:off x="361950" y="152400"/>
            <a:ext cx="11468100" cy="606425"/>
          </a:xfrm>
        </p:spPr>
        <p:txBody>
          <a:bodyPr>
            <a:normAutofit/>
          </a:bodyPr>
          <a:lstStyle>
            <a:lvl1pPr algn="r" rtl="1">
              <a:lnSpc>
                <a:spcPct val="100000"/>
              </a:lnSpc>
              <a:defRPr sz="2000">
                <a:solidFill>
                  <a:srgbClr val="ED1C24"/>
                </a:solidFill>
                <a:latin typeface="DiodrumArabic-Semibold" panose="00000700000000000000" pitchFamily="2" charset="-78"/>
                <a:cs typeface="DiodrumArabic-Semibold"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290080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rgbClr val="101921"/>
        </a:solidFill>
        <a:effectLst/>
      </p:bgPr>
    </p:bg>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32DEF6ED-B770-4FF8-86AC-8518784FBFC3}"/>
              </a:ext>
            </a:extLst>
          </p:cNvPr>
          <p:cNvSpPr txBox="1"/>
          <p:nvPr userDrawn="1"/>
        </p:nvSpPr>
        <p:spPr>
          <a:xfrm>
            <a:off x="2797694" y="1055683"/>
            <a:ext cx="6628229" cy="1200329"/>
          </a:xfrm>
          <a:prstGeom prst="rect">
            <a:avLst/>
          </a:prstGeom>
          <a:noFill/>
        </p:spPr>
        <p:txBody>
          <a:bodyPr wrap="square" rtlCol="0">
            <a:spAutoFit/>
          </a:bodyPr>
          <a:lstStyle/>
          <a:p>
            <a:pPr algn="ctr">
              <a:lnSpc>
                <a:spcPct val="100000"/>
              </a:lnSpc>
            </a:pPr>
            <a:r>
              <a:rPr lang="en-US" sz="7200" b="0" spc="-150" dirty="0">
                <a:solidFill>
                  <a:srgbClr val="C3A068"/>
                </a:solidFill>
                <a:latin typeface="Fair Prosper" pitchFamily="2" charset="0"/>
              </a:rPr>
              <a:t>Thank you</a:t>
            </a:r>
          </a:p>
        </p:txBody>
      </p:sp>
      <p:grpSp>
        <p:nvGrpSpPr>
          <p:cNvPr id="3" name="Group 2">
            <a:extLst>
              <a:ext uri="{FF2B5EF4-FFF2-40B4-BE49-F238E27FC236}">
                <a16:creationId xmlns:a16="http://schemas.microsoft.com/office/drawing/2014/main" id="{18B6CC94-5D16-4511-ABB1-43881A7520E1}"/>
              </a:ext>
            </a:extLst>
          </p:cNvPr>
          <p:cNvGrpSpPr/>
          <p:nvPr userDrawn="1"/>
        </p:nvGrpSpPr>
        <p:grpSpPr>
          <a:xfrm>
            <a:off x="3465042" y="3169336"/>
            <a:ext cx="5287562" cy="1698457"/>
            <a:chOff x="3449000" y="3429000"/>
            <a:chExt cx="5287562" cy="1698457"/>
          </a:xfrm>
        </p:grpSpPr>
        <p:grpSp>
          <p:nvGrpSpPr>
            <p:cNvPr id="6" name="Group 5">
              <a:extLst>
                <a:ext uri="{FF2B5EF4-FFF2-40B4-BE49-F238E27FC236}">
                  <a16:creationId xmlns:a16="http://schemas.microsoft.com/office/drawing/2014/main" id="{127373E6-0281-4B7B-BD59-8ED4DB7FB910}"/>
                </a:ext>
              </a:extLst>
            </p:cNvPr>
            <p:cNvGrpSpPr/>
            <p:nvPr userDrawn="1"/>
          </p:nvGrpSpPr>
          <p:grpSpPr>
            <a:xfrm>
              <a:off x="5259606" y="3429000"/>
              <a:ext cx="1672788" cy="1263388"/>
              <a:chOff x="1327902" y="3759273"/>
              <a:chExt cx="3774090" cy="2850414"/>
            </a:xfrm>
          </p:grpSpPr>
          <p:sp>
            <p:nvSpPr>
              <p:cNvPr id="7" name="object 39">
                <a:extLst>
                  <a:ext uri="{FF2B5EF4-FFF2-40B4-BE49-F238E27FC236}">
                    <a16:creationId xmlns:a16="http://schemas.microsoft.com/office/drawing/2014/main" id="{DFF4D2E9-AD01-4A4C-B019-403D9D3DA567}"/>
                  </a:ext>
                </a:extLst>
              </p:cNvPr>
              <p:cNvSpPr/>
              <p:nvPr/>
            </p:nvSpPr>
            <p:spPr>
              <a:xfrm>
                <a:off x="2927945" y="3759273"/>
                <a:ext cx="559555" cy="555176"/>
              </a:xfrm>
              <a:custGeom>
                <a:avLst/>
                <a:gdLst/>
                <a:ahLst/>
                <a:cxnLst/>
                <a:rect l="l" t="t" r="r" b="b"/>
                <a:pathLst>
                  <a:path w="316064" h="316077">
                    <a:moveTo>
                      <a:pt x="316064" y="158038"/>
                    </a:moveTo>
                    <a:lnTo>
                      <a:pt x="315389" y="143331"/>
                    </a:lnTo>
                    <a:lnTo>
                      <a:pt x="313403" y="129002"/>
                    </a:lnTo>
                    <a:lnTo>
                      <a:pt x="310165" y="115114"/>
                    </a:lnTo>
                    <a:lnTo>
                      <a:pt x="305736" y="101724"/>
                    </a:lnTo>
                    <a:lnTo>
                      <a:pt x="300174" y="88893"/>
                    </a:lnTo>
                    <a:lnTo>
                      <a:pt x="293541" y="76680"/>
                    </a:lnTo>
                    <a:lnTo>
                      <a:pt x="285895" y="65146"/>
                    </a:lnTo>
                    <a:lnTo>
                      <a:pt x="277295" y="54349"/>
                    </a:lnTo>
                    <a:lnTo>
                      <a:pt x="267803" y="44350"/>
                    </a:lnTo>
                    <a:lnTo>
                      <a:pt x="257477" y="35209"/>
                    </a:lnTo>
                    <a:lnTo>
                      <a:pt x="246378" y="26985"/>
                    </a:lnTo>
                    <a:lnTo>
                      <a:pt x="234564" y="19737"/>
                    </a:lnTo>
                    <a:lnTo>
                      <a:pt x="222096" y="13526"/>
                    </a:lnTo>
                    <a:lnTo>
                      <a:pt x="209032" y="8412"/>
                    </a:lnTo>
                    <a:lnTo>
                      <a:pt x="195434" y="4453"/>
                    </a:lnTo>
                    <a:lnTo>
                      <a:pt x="181361" y="1710"/>
                    </a:lnTo>
                    <a:lnTo>
                      <a:pt x="166871" y="243"/>
                    </a:lnTo>
                    <a:lnTo>
                      <a:pt x="158026" y="0"/>
                    </a:lnTo>
                    <a:lnTo>
                      <a:pt x="143315" y="675"/>
                    </a:lnTo>
                    <a:lnTo>
                      <a:pt x="128986" y="2662"/>
                    </a:lnTo>
                    <a:lnTo>
                      <a:pt x="115096" y="5900"/>
                    </a:lnTo>
                    <a:lnTo>
                      <a:pt x="101705" y="10331"/>
                    </a:lnTo>
                    <a:lnTo>
                      <a:pt x="88874" y="15893"/>
                    </a:lnTo>
                    <a:lnTo>
                      <a:pt x="76662" y="22528"/>
                    </a:lnTo>
                    <a:lnTo>
                      <a:pt x="65129" y="30175"/>
                    </a:lnTo>
                    <a:lnTo>
                      <a:pt x="54334" y="38776"/>
                    </a:lnTo>
                    <a:lnTo>
                      <a:pt x="44336" y="48269"/>
                    </a:lnTo>
                    <a:lnTo>
                      <a:pt x="35196" y="58596"/>
                    </a:lnTo>
                    <a:lnTo>
                      <a:pt x="26974" y="69697"/>
                    </a:lnTo>
                    <a:lnTo>
                      <a:pt x="19728" y="81512"/>
                    </a:lnTo>
                    <a:lnTo>
                      <a:pt x="13519" y="93980"/>
                    </a:lnTo>
                    <a:lnTo>
                      <a:pt x="8407" y="107044"/>
                    </a:lnTo>
                    <a:lnTo>
                      <a:pt x="4450" y="120642"/>
                    </a:lnTo>
                    <a:lnTo>
                      <a:pt x="1708" y="134715"/>
                    </a:lnTo>
                    <a:lnTo>
                      <a:pt x="242" y="149204"/>
                    </a:lnTo>
                    <a:lnTo>
                      <a:pt x="0" y="158038"/>
                    </a:lnTo>
                    <a:lnTo>
                      <a:pt x="675" y="172747"/>
                    </a:lnTo>
                    <a:lnTo>
                      <a:pt x="2661" y="187075"/>
                    </a:lnTo>
                    <a:lnTo>
                      <a:pt x="5898" y="200965"/>
                    </a:lnTo>
                    <a:lnTo>
                      <a:pt x="10327" y="214355"/>
                    </a:lnTo>
                    <a:lnTo>
                      <a:pt x="15888" y="227186"/>
                    </a:lnTo>
                    <a:lnTo>
                      <a:pt x="22522" y="239399"/>
                    </a:lnTo>
                    <a:lnTo>
                      <a:pt x="30167" y="250934"/>
                    </a:lnTo>
                    <a:lnTo>
                      <a:pt x="38766" y="261731"/>
                    </a:lnTo>
                    <a:lnTo>
                      <a:pt x="48258" y="271730"/>
                    </a:lnTo>
                    <a:lnTo>
                      <a:pt x="58583" y="280871"/>
                    </a:lnTo>
                    <a:lnTo>
                      <a:pt x="69683" y="289095"/>
                    </a:lnTo>
                    <a:lnTo>
                      <a:pt x="81496" y="296343"/>
                    </a:lnTo>
                    <a:lnTo>
                      <a:pt x="93964" y="302553"/>
                    </a:lnTo>
                    <a:lnTo>
                      <a:pt x="107028" y="307667"/>
                    </a:lnTo>
                    <a:lnTo>
                      <a:pt x="120626" y="311625"/>
                    </a:lnTo>
                    <a:lnTo>
                      <a:pt x="134700" y="314368"/>
                    </a:lnTo>
                    <a:lnTo>
                      <a:pt x="149190" y="315834"/>
                    </a:lnTo>
                    <a:lnTo>
                      <a:pt x="158026" y="316077"/>
                    </a:lnTo>
                    <a:lnTo>
                      <a:pt x="172735" y="315402"/>
                    </a:lnTo>
                    <a:lnTo>
                      <a:pt x="187065" y="313415"/>
                    </a:lnTo>
                    <a:lnTo>
                      <a:pt x="200955" y="310177"/>
                    </a:lnTo>
                    <a:lnTo>
                      <a:pt x="214345" y="305747"/>
                    </a:lnTo>
                    <a:lnTo>
                      <a:pt x="227177" y="300185"/>
                    </a:lnTo>
                    <a:lnTo>
                      <a:pt x="239389" y="293550"/>
                    </a:lnTo>
                    <a:lnTo>
                      <a:pt x="250924" y="285904"/>
                    </a:lnTo>
                    <a:lnTo>
                      <a:pt x="261720" y="277304"/>
                    </a:lnTo>
                    <a:lnTo>
                      <a:pt x="271718" y="267811"/>
                    </a:lnTo>
                    <a:lnTo>
                      <a:pt x="280859" y="257485"/>
                    </a:lnTo>
                    <a:lnTo>
                      <a:pt x="289082" y="246385"/>
                    </a:lnTo>
                    <a:lnTo>
                      <a:pt x="296329" y="234571"/>
                    </a:lnTo>
                    <a:lnTo>
                      <a:pt x="302539" y="222103"/>
                    </a:lnTo>
                    <a:lnTo>
                      <a:pt x="307653" y="209040"/>
                    </a:lnTo>
                    <a:lnTo>
                      <a:pt x="311611" y="195443"/>
                    </a:lnTo>
                    <a:lnTo>
                      <a:pt x="314354" y="181370"/>
                    </a:lnTo>
                    <a:lnTo>
                      <a:pt x="315821" y="166883"/>
                    </a:lnTo>
                    <a:lnTo>
                      <a:pt x="316064" y="158038"/>
                    </a:lnTo>
                    <a:close/>
                  </a:path>
                </a:pathLst>
              </a:custGeom>
              <a:solidFill>
                <a:schemeClr val="bg1"/>
              </a:solidFill>
            </p:spPr>
            <p:txBody>
              <a:bodyPr wrap="square" lIns="0" tIns="0" rIns="0" bIns="0" rtlCol="0">
                <a:noAutofit/>
              </a:bodyPr>
              <a:lstStyle/>
              <a:p>
                <a:endParaRPr/>
              </a:p>
            </p:txBody>
          </p:sp>
          <p:sp>
            <p:nvSpPr>
              <p:cNvPr id="9" name="object 38">
                <a:extLst>
                  <a:ext uri="{FF2B5EF4-FFF2-40B4-BE49-F238E27FC236}">
                    <a16:creationId xmlns:a16="http://schemas.microsoft.com/office/drawing/2014/main" id="{8DB48214-6ADA-4F0A-8F27-EA7B7419246E}"/>
                  </a:ext>
                </a:extLst>
              </p:cNvPr>
              <p:cNvSpPr/>
              <p:nvPr/>
            </p:nvSpPr>
            <p:spPr>
              <a:xfrm>
                <a:off x="2872466" y="4402442"/>
                <a:ext cx="670445" cy="960887"/>
              </a:xfrm>
              <a:custGeom>
                <a:avLst/>
                <a:gdLst/>
                <a:ahLst/>
                <a:cxnLst/>
                <a:rect l="l" t="t" r="r" b="b"/>
                <a:pathLst>
                  <a:path w="378700" h="547060">
                    <a:moveTo>
                      <a:pt x="68791" y="526112"/>
                    </a:moveTo>
                    <a:lnTo>
                      <a:pt x="86892" y="522969"/>
                    </a:lnTo>
                    <a:lnTo>
                      <a:pt x="104882" y="520240"/>
                    </a:lnTo>
                    <a:lnTo>
                      <a:pt x="122713" y="517936"/>
                    </a:lnTo>
                    <a:lnTo>
                      <a:pt x="140339" y="516066"/>
                    </a:lnTo>
                    <a:lnTo>
                      <a:pt x="157716" y="514642"/>
                    </a:lnTo>
                    <a:lnTo>
                      <a:pt x="174798" y="513673"/>
                    </a:lnTo>
                    <a:lnTo>
                      <a:pt x="191537" y="513168"/>
                    </a:lnTo>
                    <a:lnTo>
                      <a:pt x="207890" y="513139"/>
                    </a:lnTo>
                    <a:lnTo>
                      <a:pt x="223810" y="513595"/>
                    </a:lnTo>
                    <a:lnTo>
                      <a:pt x="239251" y="514546"/>
                    </a:lnTo>
                    <a:lnTo>
                      <a:pt x="254168" y="516003"/>
                    </a:lnTo>
                    <a:lnTo>
                      <a:pt x="268515" y="517975"/>
                    </a:lnTo>
                    <a:lnTo>
                      <a:pt x="282246" y="520473"/>
                    </a:lnTo>
                    <a:lnTo>
                      <a:pt x="295315" y="523506"/>
                    </a:lnTo>
                    <a:lnTo>
                      <a:pt x="307677" y="527085"/>
                    </a:lnTo>
                    <a:lnTo>
                      <a:pt x="319285" y="531220"/>
                    </a:lnTo>
                    <a:lnTo>
                      <a:pt x="330095" y="535921"/>
                    </a:lnTo>
                    <a:lnTo>
                      <a:pt x="340060" y="541197"/>
                    </a:lnTo>
                    <a:lnTo>
                      <a:pt x="349135" y="547060"/>
                    </a:lnTo>
                    <a:lnTo>
                      <a:pt x="356295" y="539982"/>
                    </a:lnTo>
                    <a:lnTo>
                      <a:pt x="363345" y="528084"/>
                    </a:lnTo>
                    <a:lnTo>
                      <a:pt x="365268" y="516621"/>
                    </a:lnTo>
                    <a:lnTo>
                      <a:pt x="362582" y="506753"/>
                    </a:lnTo>
                    <a:lnTo>
                      <a:pt x="355803" y="499638"/>
                    </a:lnTo>
                    <a:lnTo>
                      <a:pt x="345132" y="493049"/>
                    </a:lnTo>
                    <a:lnTo>
                      <a:pt x="333708" y="486085"/>
                    </a:lnTo>
                    <a:lnTo>
                      <a:pt x="323338" y="479966"/>
                    </a:lnTo>
                    <a:lnTo>
                      <a:pt x="313792" y="474656"/>
                    </a:lnTo>
                    <a:lnTo>
                      <a:pt x="304840" y="470118"/>
                    </a:lnTo>
                    <a:lnTo>
                      <a:pt x="296251" y="466315"/>
                    </a:lnTo>
                    <a:lnTo>
                      <a:pt x="287796" y="463209"/>
                    </a:lnTo>
                    <a:lnTo>
                      <a:pt x="279243" y="460763"/>
                    </a:lnTo>
                    <a:lnTo>
                      <a:pt x="270364" y="458941"/>
                    </a:lnTo>
                    <a:lnTo>
                      <a:pt x="260928" y="457705"/>
                    </a:lnTo>
                    <a:lnTo>
                      <a:pt x="250705" y="457018"/>
                    </a:lnTo>
                    <a:lnTo>
                      <a:pt x="239464" y="456842"/>
                    </a:lnTo>
                    <a:lnTo>
                      <a:pt x="226976" y="457141"/>
                    </a:lnTo>
                    <a:lnTo>
                      <a:pt x="213010" y="457878"/>
                    </a:lnTo>
                    <a:lnTo>
                      <a:pt x="197337" y="459016"/>
                    </a:lnTo>
                    <a:lnTo>
                      <a:pt x="179726" y="460516"/>
                    </a:lnTo>
                    <a:lnTo>
                      <a:pt x="159946" y="462343"/>
                    </a:lnTo>
                    <a:lnTo>
                      <a:pt x="137769" y="464459"/>
                    </a:lnTo>
                    <a:lnTo>
                      <a:pt x="138446" y="463865"/>
                    </a:lnTo>
                    <a:lnTo>
                      <a:pt x="146969" y="460203"/>
                    </a:lnTo>
                    <a:lnTo>
                      <a:pt x="157212" y="457409"/>
                    </a:lnTo>
                    <a:lnTo>
                      <a:pt x="173038" y="454157"/>
                    </a:lnTo>
                    <a:lnTo>
                      <a:pt x="195643" y="450589"/>
                    </a:lnTo>
                    <a:lnTo>
                      <a:pt x="226225" y="446844"/>
                    </a:lnTo>
                    <a:lnTo>
                      <a:pt x="235100" y="445884"/>
                    </a:lnTo>
                    <a:lnTo>
                      <a:pt x="256137" y="443656"/>
                    </a:lnTo>
                    <a:lnTo>
                      <a:pt x="272923" y="442057"/>
                    </a:lnTo>
                    <a:lnTo>
                      <a:pt x="286313" y="441115"/>
                    </a:lnTo>
                    <a:lnTo>
                      <a:pt x="297163" y="440861"/>
                    </a:lnTo>
                    <a:lnTo>
                      <a:pt x="306327" y="441324"/>
                    </a:lnTo>
                    <a:lnTo>
                      <a:pt x="314661" y="442536"/>
                    </a:lnTo>
                    <a:lnTo>
                      <a:pt x="323019" y="444525"/>
                    </a:lnTo>
                    <a:lnTo>
                      <a:pt x="332257" y="447323"/>
                    </a:lnTo>
                    <a:lnTo>
                      <a:pt x="343230" y="450959"/>
                    </a:lnTo>
                    <a:lnTo>
                      <a:pt x="344431" y="449771"/>
                    </a:lnTo>
                    <a:lnTo>
                      <a:pt x="350086" y="443895"/>
                    </a:lnTo>
                    <a:lnTo>
                      <a:pt x="358472" y="434417"/>
                    </a:lnTo>
                    <a:lnTo>
                      <a:pt x="367457" y="422810"/>
                    </a:lnTo>
                    <a:lnTo>
                      <a:pt x="374910" y="410551"/>
                    </a:lnTo>
                    <a:lnTo>
                      <a:pt x="378700" y="399113"/>
                    </a:lnTo>
                    <a:lnTo>
                      <a:pt x="376694" y="389973"/>
                    </a:lnTo>
                    <a:lnTo>
                      <a:pt x="369238" y="380697"/>
                    </a:lnTo>
                    <a:lnTo>
                      <a:pt x="362931" y="375681"/>
                    </a:lnTo>
                    <a:lnTo>
                      <a:pt x="353713" y="371739"/>
                    </a:lnTo>
                    <a:lnTo>
                      <a:pt x="339040" y="367713"/>
                    </a:lnTo>
                    <a:lnTo>
                      <a:pt x="316369" y="362440"/>
                    </a:lnTo>
                    <a:lnTo>
                      <a:pt x="319505" y="361056"/>
                    </a:lnTo>
                    <a:lnTo>
                      <a:pt x="331579" y="357223"/>
                    </a:lnTo>
                    <a:lnTo>
                      <a:pt x="350799" y="354540"/>
                    </a:lnTo>
                    <a:lnTo>
                      <a:pt x="352986" y="354213"/>
                    </a:lnTo>
                    <a:lnTo>
                      <a:pt x="358943" y="351187"/>
                    </a:lnTo>
                    <a:lnTo>
                      <a:pt x="364722" y="345481"/>
                    </a:lnTo>
                    <a:lnTo>
                      <a:pt x="369830" y="337669"/>
                    </a:lnTo>
                    <a:lnTo>
                      <a:pt x="373771" y="328326"/>
                    </a:lnTo>
                    <a:lnTo>
                      <a:pt x="376049" y="318026"/>
                    </a:lnTo>
                    <a:lnTo>
                      <a:pt x="376170" y="307343"/>
                    </a:lnTo>
                    <a:lnTo>
                      <a:pt x="373638" y="296853"/>
                    </a:lnTo>
                    <a:lnTo>
                      <a:pt x="367958" y="287130"/>
                    </a:lnTo>
                    <a:lnTo>
                      <a:pt x="358635" y="278748"/>
                    </a:lnTo>
                    <a:lnTo>
                      <a:pt x="345173" y="272282"/>
                    </a:lnTo>
                    <a:lnTo>
                      <a:pt x="337965" y="269843"/>
                    </a:lnTo>
                    <a:lnTo>
                      <a:pt x="325001" y="265472"/>
                    </a:lnTo>
                    <a:lnTo>
                      <a:pt x="314011" y="261816"/>
                    </a:lnTo>
                    <a:lnTo>
                      <a:pt x="304330" y="258681"/>
                    </a:lnTo>
                    <a:lnTo>
                      <a:pt x="295292" y="255874"/>
                    </a:lnTo>
                    <a:lnTo>
                      <a:pt x="286232" y="253201"/>
                    </a:lnTo>
                    <a:lnTo>
                      <a:pt x="276485" y="250469"/>
                    </a:lnTo>
                    <a:lnTo>
                      <a:pt x="265384" y="247483"/>
                    </a:lnTo>
                    <a:lnTo>
                      <a:pt x="252265" y="244051"/>
                    </a:lnTo>
                    <a:lnTo>
                      <a:pt x="236462" y="239978"/>
                    </a:lnTo>
                    <a:lnTo>
                      <a:pt x="217309" y="235071"/>
                    </a:lnTo>
                    <a:lnTo>
                      <a:pt x="220966" y="234005"/>
                    </a:lnTo>
                    <a:lnTo>
                      <a:pt x="230093" y="231601"/>
                    </a:lnTo>
                    <a:lnTo>
                      <a:pt x="243262" y="228642"/>
                    </a:lnTo>
                    <a:lnTo>
                      <a:pt x="259035" y="225913"/>
                    </a:lnTo>
                    <a:lnTo>
                      <a:pt x="275972" y="224201"/>
                    </a:lnTo>
                    <a:lnTo>
                      <a:pt x="292633" y="224289"/>
                    </a:lnTo>
                    <a:lnTo>
                      <a:pt x="300862" y="224959"/>
                    </a:lnTo>
                    <a:lnTo>
                      <a:pt x="317323" y="226201"/>
                    </a:lnTo>
                    <a:lnTo>
                      <a:pt x="328866" y="225971"/>
                    </a:lnTo>
                    <a:lnTo>
                      <a:pt x="336985" y="223217"/>
                    </a:lnTo>
                    <a:lnTo>
                      <a:pt x="343171" y="216891"/>
                    </a:lnTo>
                    <a:lnTo>
                      <a:pt x="348917" y="205944"/>
                    </a:lnTo>
                    <a:lnTo>
                      <a:pt x="355714" y="189326"/>
                    </a:lnTo>
                    <a:lnTo>
                      <a:pt x="358748" y="181035"/>
                    </a:lnTo>
                    <a:lnTo>
                      <a:pt x="361840" y="168152"/>
                    </a:lnTo>
                    <a:lnTo>
                      <a:pt x="361238" y="158707"/>
                    </a:lnTo>
                    <a:lnTo>
                      <a:pt x="356935" y="151756"/>
                    </a:lnTo>
                    <a:lnTo>
                      <a:pt x="348925" y="146359"/>
                    </a:lnTo>
                    <a:lnTo>
                      <a:pt x="337200" y="141573"/>
                    </a:lnTo>
                    <a:lnTo>
                      <a:pt x="321754" y="136456"/>
                    </a:lnTo>
                    <a:lnTo>
                      <a:pt x="310152" y="132708"/>
                    </a:lnTo>
                    <a:lnTo>
                      <a:pt x="293918" y="127545"/>
                    </a:lnTo>
                    <a:lnTo>
                      <a:pt x="281328" y="123777"/>
                    </a:lnTo>
                    <a:lnTo>
                      <a:pt x="271085" y="121125"/>
                    </a:lnTo>
                    <a:lnTo>
                      <a:pt x="261894" y="119307"/>
                    </a:lnTo>
                    <a:lnTo>
                      <a:pt x="252459" y="118042"/>
                    </a:lnTo>
                    <a:lnTo>
                      <a:pt x="241484" y="117049"/>
                    </a:lnTo>
                    <a:lnTo>
                      <a:pt x="227672" y="116047"/>
                    </a:lnTo>
                    <a:lnTo>
                      <a:pt x="228947" y="115315"/>
                    </a:lnTo>
                    <a:lnTo>
                      <a:pt x="237865" y="111321"/>
                    </a:lnTo>
                    <a:lnTo>
                      <a:pt x="245878" y="108530"/>
                    </a:lnTo>
                    <a:lnTo>
                      <a:pt x="256493" y="105531"/>
                    </a:lnTo>
                    <a:lnTo>
                      <a:pt x="269887" y="102568"/>
                    </a:lnTo>
                    <a:lnTo>
                      <a:pt x="286233" y="99880"/>
                    </a:lnTo>
                    <a:lnTo>
                      <a:pt x="305706" y="97711"/>
                    </a:lnTo>
                    <a:lnTo>
                      <a:pt x="328482" y="96301"/>
                    </a:lnTo>
                    <a:lnTo>
                      <a:pt x="354736" y="95892"/>
                    </a:lnTo>
                    <a:lnTo>
                      <a:pt x="359099" y="94959"/>
                    </a:lnTo>
                    <a:lnTo>
                      <a:pt x="365522" y="85711"/>
                    </a:lnTo>
                    <a:lnTo>
                      <a:pt x="368063" y="71624"/>
                    </a:lnTo>
                    <a:lnTo>
                      <a:pt x="370560" y="59011"/>
                    </a:lnTo>
                    <a:lnTo>
                      <a:pt x="372433" y="52813"/>
                    </a:lnTo>
                    <a:lnTo>
                      <a:pt x="373183" y="45775"/>
                    </a:lnTo>
                    <a:lnTo>
                      <a:pt x="372306" y="39295"/>
                    </a:lnTo>
                    <a:lnTo>
                      <a:pt x="365922" y="27960"/>
                    </a:lnTo>
                    <a:lnTo>
                      <a:pt x="353781" y="18704"/>
                    </a:lnTo>
                    <a:lnTo>
                      <a:pt x="336384" y="11425"/>
                    </a:lnTo>
                    <a:lnTo>
                      <a:pt x="314233" y="6018"/>
                    </a:lnTo>
                    <a:lnTo>
                      <a:pt x="301531" y="3984"/>
                    </a:lnTo>
                    <a:lnTo>
                      <a:pt x="287827" y="2380"/>
                    </a:lnTo>
                    <a:lnTo>
                      <a:pt x="273186" y="1193"/>
                    </a:lnTo>
                    <a:lnTo>
                      <a:pt x="257669" y="409"/>
                    </a:lnTo>
                    <a:lnTo>
                      <a:pt x="241338" y="15"/>
                    </a:lnTo>
                    <a:lnTo>
                      <a:pt x="224257" y="0"/>
                    </a:lnTo>
                    <a:lnTo>
                      <a:pt x="206489" y="349"/>
                    </a:lnTo>
                    <a:lnTo>
                      <a:pt x="188095" y="1050"/>
                    </a:lnTo>
                    <a:lnTo>
                      <a:pt x="169138" y="2090"/>
                    </a:lnTo>
                    <a:lnTo>
                      <a:pt x="147673" y="3444"/>
                    </a:lnTo>
                    <a:lnTo>
                      <a:pt x="129262" y="4652"/>
                    </a:lnTo>
                    <a:lnTo>
                      <a:pt x="112301" y="5856"/>
                    </a:lnTo>
                    <a:lnTo>
                      <a:pt x="96742" y="7100"/>
                    </a:lnTo>
                    <a:lnTo>
                      <a:pt x="82541" y="8430"/>
                    </a:lnTo>
                    <a:lnTo>
                      <a:pt x="69653" y="9888"/>
                    </a:lnTo>
                    <a:lnTo>
                      <a:pt x="47631" y="13373"/>
                    </a:lnTo>
                    <a:lnTo>
                      <a:pt x="30313" y="17910"/>
                    </a:lnTo>
                    <a:lnTo>
                      <a:pt x="17335" y="23858"/>
                    </a:lnTo>
                    <a:lnTo>
                      <a:pt x="5340" y="41998"/>
                    </a:lnTo>
                    <a:lnTo>
                      <a:pt x="1637" y="55846"/>
                    </a:lnTo>
                    <a:lnTo>
                      <a:pt x="0" y="67965"/>
                    </a:lnTo>
                    <a:lnTo>
                      <a:pt x="524" y="77394"/>
                    </a:lnTo>
                    <a:lnTo>
                      <a:pt x="7645" y="90132"/>
                    </a:lnTo>
                    <a:lnTo>
                      <a:pt x="19483" y="96231"/>
                    </a:lnTo>
                    <a:lnTo>
                      <a:pt x="31954" y="97971"/>
                    </a:lnTo>
                    <a:lnTo>
                      <a:pt x="40970" y="97632"/>
                    </a:lnTo>
                    <a:lnTo>
                      <a:pt x="42087" y="97581"/>
                    </a:lnTo>
                    <a:lnTo>
                      <a:pt x="39464" y="97898"/>
                    </a:lnTo>
                    <a:lnTo>
                      <a:pt x="28013" y="100472"/>
                    </a:lnTo>
                    <a:lnTo>
                      <a:pt x="15212" y="107319"/>
                    </a:lnTo>
                    <a:lnTo>
                      <a:pt x="7912" y="120505"/>
                    </a:lnTo>
                    <a:lnTo>
                      <a:pt x="7312" y="125796"/>
                    </a:lnTo>
                    <a:lnTo>
                      <a:pt x="6835" y="140344"/>
                    </a:lnTo>
                    <a:lnTo>
                      <a:pt x="8410" y="153738"/>
                    </a:lnTo>
                    <a:lnTo>
                      <a:pt x="12393" y="165009"/>
                    </a:lnTo>
                    <a:lnTo>
                      <a:pt x="19138" y="173184"/>
                    </a:lnTo>
                    <a:lnTo>
                      <a:pt x="22428" y="174131"/>
                    </a:lnTo>
                    <a:lnTo>
                      <a:pt x="29467" y="174176"/>
                    </a:lnTo>
                    <a:lnTo>
                      <a:pt x="39517" y="173374"/>
                    </a:lnTo>
                    <a:lnTo>
                      <a:pt x="52091" y="172015"/>
                    </a:lnTo>
                    <a:lnTo>
                      <a:pt x="66702" y="170386"/>
                    </a:lnTo>
                    <a:lnTo>
                      <a:pt x="82864" y="168777"/>
                    </a:lnTo>
                    <a:lnTo>
                      <a:pt x="100090" y="167475"/>
                    </a:lnTo>
                    <a:lnTo>
                      <a:pt x="117894" y="166771"/>
                    </a:lnTo>
                    <a:lnTo>
                      <a:pt x="124701" y="166653"/>
                    </a:lnTo>
                    <a:lnTo>
                      <a:pt x="140003" y="166425"/>
                    </a:lnTo>
                    <a:lnTo>
                      <a:pt x="152313" y="166374"/>
                    </a:lnTo>
                    <a:lnTo>
                      <a:pt x="162715" y="166572"/>
                    </a:lnTo>
                    <a:lnTo>
                      <a:pt x="172289" y="167091"/>
                    </a:lnTo>
                    <a:lnTo>
                      <a:pt x="182117" y="168002"/>
                    </a:lnTo>
                    <a:lnTo>
                      <a:pt x="193280" y="169377"/>
                    </a:lnTo>
                    <a:lnTo>
                      <a:pt x="206860" y="171288"/>
                    </a:lnTo>
                    <a:lnTo>
                      <a:pt x="223939" y="173807"/>
                    </a:lnTo>
                    <a:lnTo>
                      <a:pt x="222077" y="174200"/>
                    </a:lnTo>
                    <a:lnTo>
                      <a:pt x="217182" y="175266"/>
                    </a:lnTo>
                    <a:lnTo>
                      <a:pt x="209611" y="176973"/>
                    </a:lnTo>
                    <a:lnTo>
                      <a:pt x="199728" y="179288"/>
                    </a:lnTo>
                    <a:lnTo>
                      <a:pt x="187899" y="182180"/>
                    </a:lnTo>
                    <a:lnTo>
                      <a:pt x="174487" y="185614"/>
                    </a:lnTo>
                    <a:lnTo>
                      <a:pt x="159859" y="189559"/>
                    </a:lnTo>
                    <a:lnTo>
                      <a:pt x="144377" y="193982"/>
                    </a:lnTo>
                    <a:lnTo>
                      <a:pt x="128407" y="198850"/>
                    </a:lnTo>
                    <a:lnTo>
                      <a:pt x="112314" y="204130"/>
                    </a:lnTo>
                    <a:lnTo>
                      <a:pt x="96462" y="209790"/>
                    </a:lnTo>
                    <a:lnTo>
                      <a:pt x="81216" y="215797"/>
                    </a:lnTo>
                    <a:lnTo>
                      <a:pt x="66941" y="222119"/>
                    </a:lnTo>
                    <a:lnTo>
                      <a:pt x="54000" y="228721"/>
                    </a:lnTo>
                    <a:lnTo>
                      <a:pt x="45761" y="238031"/>
                    </a:lnTo>
                    <a:lnTo>
                      <a:pt x="41954" y="250144"/>
                    </a:lnTo>
                    <a:lnTo>
                      <a:pt x="39570" y="263821"/>
                    </a:lnTo>
                    <a:lnTo>
                      <a:pt x="36779" y="277108"/>
                    </a:lnTo>
                    <a:lnTo>
                      <a:pt x="35452" y="283434"/>
                    </a:lnTo>
                    <a:lnTo>
                      <a:pt x="35973" y="290978"/>
                    </a:lnTo>
                    <a:lnTo>
                      <a:pt x="39426" y="296249"/>
                    </a:lnTo>
                    <a:lnTo>
                      <a:pt x="45631" y="299628"/>
                    </a:lnTo>
                    <a:lnTo>
                      <a:pt x="54404" y="301498"/>
                    </a:lnTo>
                    <a:lnTo>
                      <a:pt x="65565" y="302241"/>
                    </a:lnTo>
                    <a:lnTo>
                      <a:pt x="78932" y="302242"/>
                    </a:lnTo>
                    <a:lnTo>
                      <a:pt x="94324" y="301881"/>
                    </a:lnTo>
                    <a:lnTo>
                      <a:pt x="111558" y="301542"/>
                    </a:lnTo>
                    <a:lnTo>
                      <a:pt x="130454" y="301607"/>
                    </a:lnTo>
                    <a:lnTo>
                      <a:pt x="139639" y="301792"/>
                    </a:lnTo>
                    <a:lnTo>
                      <a:pt x="154507" y="302117"/>
                    </a:lnTo>
                    <a:lnTo>
                      <a:pt x="167005" y="302466"/>
                    </a:lnTo>
                    <a:lnTo>
                      <a:pt x="177818" y="302897"/>
                    </a:lnTo>
                    <a:lnTo>
                      <a:pt x="187629" y="303472"/>
                    </a:lnTo>
                    <a:lnTo>
                      <a:pt x="197122" y="304250"/>
                    </a:lnTo>
                    <a:lnTo>
                      <a:pt x="206981" y="305290"/>
                    </a:lnTo>
                    <a:lnTo>
                      <a:pt x="217890" y="306654"/>
                    </a:lnTo>
                    <a:lnTo>
                      <a:pt x="230533" y="308399"/>
                    </a:lnTo>
                    <a:lnTo>
                      <a:pt x="245592" y="310587"/>
                    </a:lnTo>
                    <a:lnTo>
                      <a:pt x="263753" y="313278"/>
                    </a:lnTo>
                    <a:lnTo>
                      <a:pt x="263405" y="313291"/>
                    </a:lnTo>
                    <a:lnTo>
                      <a:pt x="260150" y="313419"/>
                    </a:lnTo>
                    <a:lnTo>
                      <a:pt x="244661" y="314086"/>
                    </a:lnTo>
                    <a:lnTo>
                      <a:pt x="233168" y="314628"/>
                    </a:lnTo>
                    <a:lnTo>
                      <a:pt x="219671" y="315310"/>
                    </a:lnTo>
                    <a:lnTo>
                      <a:pt x="204542" y="316135"/>
                    </a:lnTo>
                    <a:lnTo>
                      <a:pt x="188153" y="317102"/>
                    </a:lnTo>
                    <a:lnTo>
                      <a:pt x="170873" y="318214"/>
                    </a:lnTo>
                    <a:lnTo>
                      <a:pt x="153075" y="319471"/>
                    </a:lnTo>
                    <a:lnTo>
                      <a:pt x="135129" y="320875"/>
                    </a:lnTo>
                    <a:lnTo>
                      <a:pt x="117408" y="322427"/>
                    </a:lnTo>
                    <a:lnTo>
                      <a:pt x="100282" y="324128"/>
                    </a:lnTo>
                    <a:lnTo>
                      <a:pt x="84123" y="325979"/>
                    </a:lnTo>
                    <a:lnTo>
                      <a:pt x="69302" y="327982"/>
                    </a:lnTo>
                    <a:lnTo>
                      <a:pt x="56190" y="330138"/>
                    </a:lnTo>
                    <a:lnTo>
                      <a:pt x="45158" y="332448"/>
                    </a:lnTo>
                    <a:lnTo>
                      <a:pt x="36579" y="334913"/>
                    </a:lnTo>
                    <a:lnTo>
                      <a:pt x="28850" y="338798"/>
                    </a:lnTo>
                    <a:lnTo>
                      <a:pt x="18773" y="345635"/>
                    </a:lnTo>
                    <a:lnTo>
                      <a:pt x="12156" y="351993"/>
                    </a:lnTo>
                    <a:lnTo>
                      <a:pt x="8441" y="359726"/>
                    </a:lnTo>
                    <a:lnTo>
                      <a:pt x="7074" y="370684"/>
                    </a:lnTo>
                    <a:lnTo>
                      <a:pt x="7498" y="386719"/>
                    </a:lnTo>
                    <a:lnTo>
                      <a:pt x="9156" y="409684"/>
                    </a:lnTo>
                    <a:lnTo>
                      <a:pt x="10155" y="409434"/>
                    </a:lnTo>
                    <a:lnTo>
                      <a:pt x="14273" y="408511"/>
                    </a:lnTo>
                    <a:lnTo>
                      <a:pt x="32189" y="405343"/>
                    </a:lnTo>
                    <a:lnTo>
                      <a:pt x="46045" y="403476"/>
                    </a:lnTo>
                    <a:lnTo>
                      <a:pt x="63205" y="401671"/>
                    </a:lnTo>
                    <a:lnTo>
                      <a:pt x="83699" y="400117"/>
                    </a:lnTo>
                    <a:lnTo>
                      <a:pt x="107556" y="399003"/>
                    </a:lnTo>
                    <a:lnTo>
                      <a:pt x="124608" y="398505"/>
                    </a:lnTo>
                    <a:lnTo>
                      <a:pt x="142751" y="398503"/>
                    </a:lnTo>
                    <a:lnTo>
                      <a:pt x="151364" y="398937"/>
                    </a:lnTo>
                    <a:lnTo>
                      <a:pt x="160589" y="399750"/>
                    </a:lnTo>
                    <a:lnTo>
                      <a:pt x="171111" y="401007"/>
                    </a:lnTo>
                    <a:lnTo>
                      <a:pt x="183618" y="402776"/>
                    </a:lnTo>
                    <a:lnTo>
                      <a:pt x="198796" y="405123"/>
                    </a:lnTo>
                    <a:lnTo>
                      <a:pt x="217333" y="408115"/>
                    </a:lnTo>
                    <a:lnTo>
                      <a:pt x="239915" y="411817"/>
                    </a:lnTo>
                    <a:lnTo>
                      <a:pt x="229686" y="412917"/>
                    </a:lnTo>
                    <a:lnTo>
                      <a:pt x="217509" y="414293"/>
                    </a:lnTo>
                    <a:lnTo>
                      <a:pt x="204695" y="415821"/>
                    </a:lnTo>
                    <a:lnTo>
                      <a:pt x="191388" y="417500"/>
                    </a:lnTo>
                    <a:lnTo>
                      <a:pt x="177733" y="419330"/>
                    </a:lnTo>
                    <a:lnTo>
                      <a:pt x="163874" y="421310"/>
                    </a:lnTo>
                    <a:lnTo>
                      <a:pt x="149956" y="423439"/>
                    </a:lnTo>
                    <a:lnTo>
                      <a:pt x="136123" y="425715"/>
                    </a:lnTo>
                    <a:lnTo>
                      <a:pt x="122520" y="428139"/>
                    </a:lnTo>
                    <a:lnTo>
                      <a:pt x="109292" y="430708"/>
                    </a:lnTo>
                    <a:lnTo>
                      <a:pt x="96582" y="433423"/>
                    </a:lnTo>
                    <a:lnTo>
                      <a:pt x="84536" y="436281"/>
                    </a:lnTo>
                    <a:lnTo>
                      <a:pt x="73297" y="439283"/>
                    </a:lnTo>
                    <a:lnTo>
                      <a:pt x="63011" y="442428"/>
                    </a:lnTo>
                    <a:lnTo>
                      <a:pt x="53822" y="445714"/>
                    </a:lnTo>
                    <a:lnTo>
                      <a:pt x="44829" y="451428"/>
                    </a:lnTo>
                    <a:lnTo>
                      <a:pt x="37842" y="461190"/>
                    </a:lnTo>
                    <a:lnTo>
                      <a:pt x="33876" y="473308"/>
                    </a:lnTo>
                    <a:lnTo>
                      <a:pt x="32523" y="486607"/>
                    </a:lnTo>
                    <a:lnTo>
                      <a:pt x="33373" y="499911"/>
                    </a:lnTo>
                    <a:lnTo>
                      <a:pt x="36017" y="512044"/>
                    </a:lnTo>
                    <a:lnTo>
                      <a:pt x="40046" y="521831"/>
                    </a:lnTo>
                    <a:lnTo>
                      <a:pt x="45050" y="528095"/>
                    </a:lnTo>
                    <a:lnTo>
                      <a:pt x="50622" y="529661"/>
                    </a:lnTo>
                    <a:lnTo>
                      <a:pt x="68791" y="526112"/>
                    </a:lnTo>
                    <a:close/>
                  </a:path>
                </a:pathLst>
              </a:custGeom>
              <a:solidFill>
                <a:schemeClr val="bg1"/>
              </a:solidFill>
            </p:spPr>
            <p:txBody>
              <a:bodyPr wrap="square" lIns="0" tIns="0" rIns="0" bIns="0" rtlCol="0">
                <a:noAutofit/>
              </a:bodyPr>
              <a:lstStyle/>
              <a:p>
                <a:endParaRPr/>
              </a:p>
            </p:txBody>
          </p:sp>
          <p:sp>
            <p:nvSpPr>
              <p:cNvPr id="10" name="object 30">
                <a:extLst>
                  <a:ext uri="{FF2B5EF4-FFF2-40B4-BE49-F238E27FC236}">
                    <a16:creationId xmlns:a16="http://schemas.microsoft.com/office/drawing/2014/main" id="{8CDBBA3C-A80B-424A-B2FB-650623A8FAC0}"/>
                  </a:ext>
                </a:extLst>
              </p:cNvPr>
              <p:cNvSpPr/>
              <p:nvPr/>
            </p:nvSpPr>
            <p:spPr>
              <a:xfrm>
                <a:off x="2932196" y="5693597"/>
                <a:ext cx="90564" cy="422315"/>
              </a:xfrm>
              <a:custGeom>
                <a:avLst/>
                <a:gdLst/>
                <a:ahLst/>
                <a:cxnLst/>
                <a:rect l="l" t="t" r="r" b="b"/>
                <a:pathLst>
                  <a:path w="51155" h="240436">
                    <a:moveTo>
                      <a:pt x="0" y="150749"/>
                    </a:moveTo>
                    <a:lnTo>
                      <a:pt x="0" y="240436"/>
                    </a:lnTo>
                    <a:lnTo>
                      <a:pt x="4521" y="240436"/>
                    </a:lnTo>
                    <a:lnTo>
                      <a:pt x="18743" y="238227"/>
                    </a:lnTo>
                    <a:lnTo>
                      <a:pt x="31195" y="232059"/>
                    </a:lnTo>
                    <a:lnTo>
                      <a:pt x="41190" y="222617"/>
                    </a:lnTo>
                    <a:lnTo>
                      <a:pt x="48043" y="210586"/>
                    </a:lnTo>
                    <a:lnTo>
                      <a:pt x="51069" y="196652"/>
                    </a:lnTo>
                    <a:lnTo>
                      <a:pt x="51155" y="46634"/>
                    </a:lnTo>
                    <a:lnTo>
                      <a:pt x="48947" y="32412"/>
                    </a:lnTo>
                    <a:lnTo>
                      <a:pt x="42778" y="19960"/>
                    </a:lnTo>
                    <a:lnTo>
                      <a:pt x="33336" y="9965"/>
                    </a:lnTo>
                    <a:lnTo>
                      <a:pt x="21305" y="3111"/>
                    </a:lnTo>
                    <a:lnTo>
                      <a:pt x="7371" y="85"/>
                    </a:lnTo>
                    <a:lnTo>
                      <a:pt x="0" y="0"/>
                    </a:lnTo>
                    <a:lnTo>
                      <a:pt x="0" y="150749"/>
                    </a:lnTo>
                    <a:close/>
                  </a:path>
                </a:pathLst>
              </a:custGeom>
              <a:solidFill>
                <a:schemeClr val="bg1"/>
              </a:solidFill>
            </p:spPr>
            <p:txBody>
              <a:bodyPr wrap="square" lIns="0" tIns="0" rIns="0" bIns="0" rtlCol="0">
                <a:noAutofit/>
              </a:bodyPr>
              <a:lstStyle/>
              <a:p>
                <a:endParaRPr/>
              </a:p>
            </p:txBody>
          </p:sp>
          <p:sp>
            <p:nvSpPr>
              <p:cNvPr id="11" name="object 31">
                <a:extLst>
                  <a:ext uri="{FF2B5EF4-FFF2-40B4-BE49-F238E27FC236}">
                    <a16:creationId xmlns:a16="http://schemas.microsoft.com/office/drawing/2014/main" id="{C82D53BE-64C6-4CFB-AA7D-4FA41A0EE2E9}"/>
                  </a:ext>
                </a:extLst>
              </p:cNvPr>
              <p:cNvSpPr/>
              <p:nvPr/>
            </p:nvSpPr>
            <p:spPr>
              <a:xfrm>
                <a:off x="3094146" y="5693611"/>
                <a:ext cx="279744" cy="89852"/>
              </a:xfrm>
              <a:custGeom>
                <a:avLst/>
                <a:gdLst/>
                <a:ahLst/>
                <a:cxnLst/>
                <a:rect l="l" t="t" r="r" b="b"/>
                <a:pathLst>
                  <a:path w="158013" h="51155">
                    <a:moveTo>
                      <a:pt x="158013" y="51155"/>
                    </a:moveTo>
                    <a:lnTo>
                      <a:pt x="158013" y="46634"/>
                    </a:lnTo>
                    <a:lnTo>
                      <a:pt x="155804" y="32412"/>
                    </a:lnTo>
                    <a:lnTo>
                      <a:pt x="149636" y="19960"/>
                    </a:lnTo>
                    <a:lnTo>
                      <a:pt x="140194" y="9965"/>
                    </a:lnTo>
                    <a:lnTo>
                      <a:pt x="128163" y="3111"/>
                    </a:lnTo>
                    <a:lnTo>
                      <a:pt x="114229" y="85"/>
                    </a:lnTo>
                    <a:lnTo>
                      <a:pt x="46634" y="0"/>
                    </a:lnTo>
                    <a:lnTo>
                      <a:pt x="32412" y="2208"/>
                    </a:lnTo>
                    <a:lnTo>
                      <a:pt x="19960" y="8376"/>
                    </a:lnTo>
                    <a:lnTo>
                      <a:pt x="9965" y="17819"/>
                    </a:lnTo>
                    <a:lnTo>
                      <a:pt x="3111" y="29849"/>
                    </a:lnTo>
                    <a:lnTo>
                      <a:pt x="85" y="43783"/>
                    </a:lnTo>
                    <a:lnTo>
                      <a:pt x="0" y="51155"/>
                    </a:lnTo>
                    <a:lnTo>
                      <a:pt x="158013" y="51155"/>
                    </a:lnTo>
                    <a:close/>
                  </a:path>
                </a:pathLst>
              </a:custGeom>
              <a:solidFill>
                <a:schemeClr val="bg1"/>
              </a:solidFill>
            </p:spPr>
            <p:txBody>
              <a:bodyPr wrap="square" lIns="0" tIns="0" rIns="0" bIns="0" rtlCol="0">
                <a:noAutofit/>
              </a:bodyPr>
              <a:lstStyle/>
              <a:p>
                <a:endParaRPr/>
              </a:p>
            </p:txBody>
          </p:sp>
          <p:sp>
            <p:nvSpPr>
              <p:cNvPr id="12" name="object 32">
                <a:extLst>
                  <a:ext uri="{FF2B5EF4-FFF2-40B4-BE49-F238E27FC236}">
                    <a16:creationId xmlns:a16="http://schemas.microsoft.com/office/drawing/2014/main" id="{F05433E3-43BF-41A9-8AAD-2541C5ACB32A}"/>
                  </a:ext>
                </a:extLst>
              </p:cNvPr>
              <p:cNvSpPr/>
              <p:nvPr/>
            </p:nvSpPr>
            <p:spPr>
              <a:xfrm>
                <a:off x="3080847" y="5694133"/>
                <a:ext cx="90406" cy="419795"/>
              </a:xfrm>
              <a:custGeom>
                <a:avLst/>
                <a:gdLst/>
                <a:ahLst/>
                <a:cxnLst/>
                <a:rect l="l" t="t" r="r" b="b"/>
                <a:pathLst>
                  <a:path w="51066" h="239001">
                    <a:moveTo>
                      <a:pt x="51066" y="0"/>
                    </a:moveTo>
                    <a:lnTo>
                      <a:pt x="46621" y="0"/>
                    </a:lnTo>
                    <a:lnTo>
                      <a:pt x="32410" y="2205"/>
                    </a:lnTo>
                    <a:lnTo>
                      <a:pt x="19967" y="8366"/>
                    </a:lnTo>
                    <a:lnTo>
                      <a:pt x="9976" y="17797"/>
                    </a:lnTo>
                    <a:lnTo>
                      <a:pt x="3121" y="29812"/>
                    </a:lnTo>
                    <a:lnTo>
                      <a:pt x="88" y="43727"/>
                    </a:lnTo>
                    <a:lnTo>
                      <a:pt x="0" y="46710"/>
                    </a:lnTo>
                    <a:lnTo>
                      <a:pt x="317" y="239001"/>
                    </a:lnTo>
                    <a:lnTo>
                      <a:pt x="16209" y="237153"/>
                    </a:lnTo>
                    <a:lnTo>
                      <a:pt x="28433" y="231869"/>
                    </a:lnTo>
                    <a:lnTo>
                      <a:pt x="37458" y="223533"/>
                    </a:lnTo>
                    <a:lnTo>
                      <a:pt x="43753" y="212534"/>
                    </a:lnTo>
                    <a:lnTo>
                      <a:pt x="47788" y="199256"/>
                    </a:lnTo>
                    <a:lnTo>
                      <a:pt x="50031" y="184087"/>
                    </a:lnTo>
                    <a:lnTo>
                      <a:pt x="50953" y="167413"/>
                    </a:lnTo>
                    <a:lnTo>
                      <a:pt x="51066" y="0"/>
                    </a:lnTo>
                    <a:close/>
                  </a:path>
                </a:pathLst>
              </a:custGeom>
              <a:solidFill>
                <a:schemeClr val="bg1"/>
              </a:solidFill>
            </p:spPr>
            <p:txBody>
              <a:bodyPr wrap="square" lIns="0" tIns="0" rIns="0" bIns="0" rtlCol="0">
                <a:noAutofit/>
              </a:bodyPr>
              <a:lstStyle/>
              <a:p>
                <a:endParaRPr/>
              </a:p>
            </p:txBody>
          </p:sp>
          <p:sp>
            <p:nvSpPr>
              <p:cNvPr id="13" name="object 33">
                <a:extLst>
                  <a:ext uri="{FF2B5EF4-FFF2-40B4-BE49-F238E27FC236}">
                    <a16:creationId xmlns:a16="http://schemas.microsoft.com/office/drawing/2014/main" id="{2E4949B0-5F06-4DAA-A9DE-A7375A3EEF37}"/>
                  </a:ext>
                </a:extLst>
              </p:cNvPr>
              <p:cNvSpPr/>
              <p:nvPr/>
            </p:nvSpPr>
            <p:spPr>
              <a:xfrm>
                <a:off x="3221553" y="5910200"/>
                <a:ext cx="100018" cy="99890"/>
              </a:xfrm>
              <a:custGeom>
                <a:avLst/>
                <a:gdLst/>
                <a:ahLst/>
                <a:cxnLst/>
                <a:rect l="l" t="t" r="r" b="b"/>
                <a:pathLst>
                  <a:path w="56495" h="56870">
                    <a:moveTo>
                      <a:pt x="154" y="21829"/>
                    </a:moveTo>
                    <a:lnTo>
                      <a:pt x="0" y="34193"/>
                    </a:lnTo>
                    <a:lnTo>
                      <a:pt x="4553" y="44843"/>
                    </a:lnTo>
                    <a:lnTo>
                      <a:pt x="12783" y="52746"/>
                    </a:lnTo>
                    <a:lnTo>
                      <a:pt x="23655" y="56870"/>
                    </a:lnTo>
                    <a:lnTo>
                      <a:pt x="34838" y="56500"/>
                    </a:lnTo>
                    <a:lnTo>
                      <a:pt x="46741" y="50619"/>
                    </a:lnTo>
                    <a:lnTo>
                      <a:pt x="54687" y="40056"/>
                    </a:lnTo>
                    <a:lnTo>
                      <a:pt x="56314" y="35087"/>
                    </a:lnTo>
                    <a:lnTo>
                      <a:pt x="56495" y="22739"/>
                    </a:lnTo>
                    <a:lnTo>
                      <a:pt x="51980" y="12090"/>
                    </a:lnTo>
                    <a:lnTo>
                      <a:pt x="43796" y="4167"/>
                    </a:lnTo>
                    <a:lnTo>
                      <a:pt x="32972" y="0"/>
                    </a:lnTo>
                    <a:lnTo>
                      <a:pt x="21567" y="366"/>
                    </a:lnTo>
                    <a:lnTo>
                      <a:pt x="9673" y="6279"/>
                    </a:lnTo>
                    <a:lnTo>
                      <a:pt x="1761" y="16865"/>
                    </a:lnTo>
                    <a:lnTo>
                      <a:pt x="154" y="21829"/>
                    </a:lnTo>
                    <a:close/>
                  </a:path>
                </a:pathLst>
              </a:custGeom>
              <a:solidFill>
                <a:schemeClr val="bg1"/>
              </a:solidFill>
            </p:spPr>
            <p:txBody>
              <a:bodyPr wrap="square" lIns="0" tIns="0" rIns="0" bIns="0" rtlCol="0">
                <a:noAutofit/>
              </a:bodyPr>
              <a:lstStyle/>
              <a:p>
                <a:endParaRPr/>
              </a:p>
            </p:txBody>
          </p:sp>
          <p:sp>
            <p:nvSpPr>
              <p:cNvPr id="14" name="object 34">
                <a:extLst>
                  <a:ext uri="{FF2B5EF4-FFF2-40B4-BE49-F238E27FC236}">
                    <a16:creationId xmlns:a16="http://schemas.microsoft.com/office/drawing/2014/main" id="{9B6B8FDF-35A5-484B-9FD5-405346D3A201}"/>
                  </a:ext>
                </a:extLst>
              </p:cNvPr>
              <p:cNvSpPr/>
              <p:nvPr/>
            </p:nvSpPr>
            <p:spPr>
              <a:xfrm>
                <a:off x="3221553" y="6011421"/>
                <a:ext cx="100018" cy="99890"/>
              </a:xfrm>
              <a:custGeom>
                <a:avLst/>
                <a:gdLst/>
                <a:ahLst/>
                <a:cxnLst/>
                <a:rect l="l" t="t" r="r" b="b"/>
                <a:pathLst>
                  <a:path w="56495" h="56870">
                    <a:moveTo>
                      <a:pt x="154" y="21829"/>
                    </a:moveTo>
                    <a:lnTo>
                      <a:pt x="0" y="34193"/>
                    </a:lnTo>
                    <a:lnTo>
                      <a:pt x="4553" y="44843"/>
                    </a:lnTo>
                    <a:lnTo>
                      <a:pt x="12783" y="52746"/>
                    </a:lnTo>
                    <a:lnTo>
                      <a:pt x="23655" y="56870"/>
                    </a:lnTo>
                    <a:lnTo>
                      <a:pt x="34838" y="56500"/>
                    </a:lnTo>
                    <a:lnTo>
                      <a:pt x="46741" y="50619"/>
                    </a:lnTo>
                    <a:lnTo>
                      <a:pt x="54687" y="40056"/>
                    </a:lnTo>
                    <a:lnTo>
                      <a:pt x="56314" y="35087"/>
                    </a:lnTo>
                    <a:lnTo>
                      <a:pt x="56495" y="22739"/>
                    </a:lnTo>
                    <a:lnTo>
                      <a:pt x="51980" y="12090"/>
                    </a:lnTo>
                    <a:lnTo>
                      <a:pt x="43796" y="4167"/>
                    </a:lnTo>
                    <a:lnTo>
                      <a:pt x="32972" y="0"/>
                    </a:lnTo>
                    <a:lnTo>
                      <a:pt x="21567" y="366"/>
                    </a:lnTo>
                    <a:lnTo>
                      <a:pt x="9673" y="6279"/>
                    </a:lnTo>
                    <a:lnTo>
                      <a:pt x="1761" y="16865"/>
                    </a:lnTo>
                    <a:lnTo>
                      <a:pt x="154" y="21829"/>
                    </a:lnTo>
                    <a:close/>
                  </a:path>
                </a:pathLst>
              </a:custGeom>
              <a:solidFill>
                <a:schemeClr val="bg1"/>
              </a:solidFill>
            </p:spPr>
            <p:txBody>
              <a:bodyPr wrap="square" lIns="0" tIns="0" rIns="0" bIns="0" rtlCol="0">
                <a:noAutofit/>
              </a:bodyPr>
              <a:lstStyle/>
              <a:p>
                <a:endParaRPr/>
              </a:p>
            </p:txBody>
          </p:sp>
          <p:sp>
            <p:nvSpPr>
              <p:cNvPr id="15" name="object 35">
                <a:extLst>
                  <a:ext uri="{FF2B5EF4-FFF2-40B4-BE49-F238E27FC236}">
                    <a16:creationId xmlns:a16="http://schemas.microsoft.com/office/drawing/2014/main" id="{47CE3E7A-342E-4D66-9BBD-7B6E111627DB}"/>
                  </a:ext>
                </a:extLst>
              </p:cNvPr>
              <p:cNvSpPr/>
              <p:nvPr/>
            </p:nvSpPr>
            <p:spPr>
              <a:xfrm>
                <a:off x="2631704" y="5696271"/>
                <a:ext cx="100699" cy="99220"/>
              </a:xfrm>
              <a:custGeom>
                <a:avLst/>
                <a:gdLst/>
                <a:ahLst/>
                <a:cxnLst/>
                <a:rect l="l" t="t" r="r" b="b"/>
                <a:pathLst>
                  <a:path w="56880" h="56489">
                    <a:moveTo>
                      <a:pt x="35043" y="149"/>
                    </a:moveTo>
                    <a:lnTo>
                      <a:pt x="22676" y="0"/>
                    </a:lnTo>
                    <a:lnTo>
                      <a:pt x="12024" y="4557"/>
                    </a:lnTo>
                    <a:lnTo>
                      <a:pt x="4121" y="12789"/>
                    </a:lnTo>
                    <a:lnTo>
                      <a:pt x="0" y="23664"/>
                    </a:lnTo>
                    <a:lnTo>
                      <a:pt x="372" y="34833"/>
                    </a:lnTo>
                    <a:lnTo>
                      <a:pt x="6257" y="46741"/>
                    </a:lnTo>
                    <a:lnTo>
                      <a:pt x="16820" y="54682"/>
                    </a:lnTo>
                    <a:lnTo>
                      <a:pt x="21784" y="56308"/>
                    </a:lnTo>
                    <a:lnTo>
                      <a:pt x="34134" y="56489"/>
                    </a:lnTo>
                    <a:lnTo>
                      <a:pt x="44785" y="51972"/>
                    </a:lnTo>
                    <a:lnTo>
                      <a:pt x="52710" y="43786"/>
                    </a:lnTo>
                    <a:lnTo>
                      <a:pt x="56880" y="32959"/>
                    </a:lnTo>
                    <a:lnTo>
                      <a:pt x="56519" y="21561"/>
                    </a:lnTo>
                    <a:lnTo>
                      <a:pt x="50598" y="9671"/>
                    </a:lnTo>
                    <a:lnTo>
                      <a:pt x="40014" y="1759"/>
                    </a:lnTo>
                    <a:lnTo>
                      <a:pt x="35043" y="149"/>
                    </a:lnTo>
                    <a:close/>
                  </a:path>
                </a:pathLst>
              </a:custGeom>
              <a:solidFill>
                <a:schemeClr val="bg1"/>
              </a:solidFill>
            </p:spPr>
            <p:txBody>
              <a:bodyPr wrap="square" lIns="0" tIns="0" rIns="0" bIns="0" rtlCol="0">
                <a:noAutofit/>
              </a:bodyPr>
              <a:lstStyle/>
              <a:p>
                <a:endParaRPr/>
              </a:p>
            </p:txBody>
          </p:sp>
          <p:sp>
            <p:nvSpPr>
              <p:cNvPr id="16" name="object 36">
                <a:extLst>
                  <a:ext uri="{FF2B5EF4-FFF2-40B4-BE49-F238E27FC236}">
                    <a16:creationId xmlns:a16="http://schemas.microsoft.com/office/drawing/2014/main" id="{B0DDD897-7F03-4AE1-BE61-E77DC0ED64DF}"/>
                  </a:ext>
                </a:extLst>
              </p:cNvPr>
              <p:cNvSpPr/>
              <p:nvPr/>
            </p:nvSpPr>
            <p:spPr>
              <a:xfrm>
                <a:off x="2491827" y="5694142"/>
                <a:ext cx="380495" cy="421752"/>
              </a:xfrm>
              <a:custGeom>
                <a:avLst/>
                <a:gdLst/>
                <a:ahLst/>
                <a:cxnLst/>
                <a:rect l="l" t="t" r="r" b="b"/>
                <a:pathLst>
                  <a:path w="214922" h="240115">
                    <a:moveTo>
                      <a:pt x="125429" y="186209"/>
                    </a:moveTo>
                    <a:lnTo>
                      <a:pt x="111395" y="189005"/>
                    </a:lnTo>
                    <a:lnTo>
                      <a:pt x="107454" y="189141"/>
                    </a:lnTo>
                    <a:lnTo>
                      <a:pt x="93104" y="187294"/>
                    </a:lnTo>
                    <a:lnTo>
                      <a:pt x="80123" y="182069"/>
                    </a:lnTo>
                    <a:lnTo>
                      <a:pt x="68983" y="173935"/>
                    </a:lnTo>
                    <a:lnTo>
                      <a:pt x="60154" y="163365"/>
                    </a:lnTo>
                    <a:lnTo>
                      <a:pt x="54108" y="150828"/>
                    </a:lnTo>
                    <a:lnTo>
                      <a:pt x="51316" y="136797"/>
                    </a:lnTo>
                    <a:lnTo>
                      <a:pt x="51168" y="46621"/>
                    </a:lnTo>
                    <a:lnTo>
                      <a:pt x="48953" y="32405"/>
                    </a:lnTo>
                    <a:lnTo>
                      <a:pt x="42781" y="19957"/>
                    </a:lnTo>
                    <a:lnTo>
                      <a:pt x="33337" y="9964"/>
                    </a:lnTo>
                    <a:lnTo>
                      <a:pt x="21305" y="3111"/>
                    </a:lnTo>
                    <a:lnTo>
                      <a:pt x="7371" y="85"/>
                    </a:lnTo>
                    <a:lnTo>
                      <a:pt x="0" y="0"/>
                    </a:lnTo>
                    <a:lnTo>
                      <a:pt x="25" y="132880"/>
                    </a:lnTo>
                    <a:lnTo>
                      <a:pt x="939" y="146956"/>
                    </a:lnTo>
                    <a:lnTo>
                      <a:pt x="3604" y="160480"/>
                    </a:lnTo>
                    <a:lnTo>
                      <a:pt x="7905" y="173339"/>
                    </a:lnTo>
                    <a:lnTo>
                      <a:pt x="13727" y="185416"/>
                    </a:lnTo>
                    <a:lnTo>
                      <a:pt x="20955" y="196597"/>
                    </a:lnTo>
                    <a:lnTo>
                      <a:pt x="29474" y="206767"/>
                    </a:lnTo>
                    <a:lnTo>
                      <a:pt x="39169" y="215811"/>
                    </a:lnTo>
                    <a:lnTo>
                      <a:pt x="49925" y="223614"/>
                    </a:lnTo>
                    <a:lnTo>
                      <a:pt x="61628" y="230060"/>
                    </a:lnTo>
                    <a:lnTo>
                      <a:pt x="74161" y="235036"/>
                    </a:lnTo>
                    <a:lnTo>
                      <a:pt x="87411" y="238426"/>
                    </a:lnTo>
                    <a:lnTo>
                      <a:pt x="101262" y="240115"/>
                    </a:lnTo>
                    <a:lnTo>
                      <a:pt x="115599" y="239988"/>
                    </a:lnTo>
                    <a:lnTo>
                      <a:pt x="131430" y="237609"/>
                    </a:lnTo>
                    <a:lnTo>
                      <a:pt x="144855" y="233549"/>
                    </a:lnTo>
                    <a:lnTo>
                      <a:pt x="157436" y="227812"/>
                    </a:lnTo>
                    <a:lnTo>
                      <a:pt x="169064" y="220537"/>
                    </a:lnTo>
                    <a:lnTo>
                      <a:pt x="179631" y="211865"/>
                    </a:lnTo>
                    <a:lnTo>
                      <a:pt x="189028" y="201936"/>
                    </a:lnTo>
                    <a:lnTo>
                      <a:pt x="197144" y="190890"/>
                    </a:lnTo>
                    <a:lnTo>
                      <a:pt x="203872" y="178867"/>
                    </a:lnTo>
                    <a:lnTo>
                      <a:pt x="209101" y="166008"/>
                    </a:lnTo>
                    <a:lnTo>
                      <a:pt x="212724" y="152453"/>
                    </a:lnTo>
                    <a:lnTo>
                      <a:pt x="214631" y="138341"/>
                    </a:lnTo>
                    <a:lnTo>
                      <a:pt x="214922" y="46647"/>
                    </a:lnTo>
                    <a:lnTo>
                      <a:pt x="212715" y="32425"/>
                    </a:lnTo>
                    <a:lnTo>
                      <a:pt x="206551" y="19972"/>
                    </a:lnTo>
                    <a:lnTo>
                      <a:pt x="197112" y="9973"/>
                    </a:lnTo>
                    <a:lnTo>
                      <a:pt x="185084" y="3116"/>
                    </a:lnTo>
                    <a:lnTo>
                      <a:pt x="171149" y="86"/>
                    </a:lnTo>
                    <a:lnTo>
                      <a:pt x="163779" y="0"/>
                    </a:lnTo>
                    <a:lnTo>
                      <a:pt x="163741" y="132867"/>
                    </a:lnTo>
                    <a:lnTo>
                      <a:pt x="161894" y="147211"/>
                    </a:lnTo>
                    <a:lnTo>
                      <a:pt x="156670" y="160189"/>
                    </a:lnTo>
                    <a:lnTo>
                      <a:pt x="148537" y="171330"/>
                    </a:lnTo>
                    <a:lnTo>
                      <a:pt x="137967" y="180160"/>
                    </a:lnTo>
                    <a:lnTo>
                      <a:pt x="125429" y="186209"/>
                    </a:lnTo>
                    <a:close/>
                  </a:path>
                </a:pathLst>
              </a:custGeom>
              <a:solidFill>
                <a:schemeClr val="bg1"/>
              </a:solidFill>
            </p:spPr>
            <p:txBody>
              <a:bodyPr wrap="square" lIns="0" tIns="0" rIns="0" bIns="0" rtlCol="0">
                <a:noAutofit/>
              </a:bodyPr>
              <a:lstStyle/>
              <a:p>
                <a:endParaRPr/>
              </a:p>
            </p:txBody>
          </p:sp>
          <p:sp>
            <p:nvSpPr>
              <p:cNvPr id="17" name="object 37">
                <a:extLst>
                  <a:ext uri="{FF2B5EF4-FFF2-40B4-BE49-F238E27FC236}">
                    <a16:creationId xmlns:a16="http://schemas.microsoft.com/office/drawing/2014/main" id="{DF91D1C0-4A53-4AA4-A8CD-9B7BB821CCB1}"/>
                  </a:ext>
                </a:extLst>
              </p:cNvPr>
              <p:cNvSpPr/>
              <p:nvPr/>
            </p:nvSpPr>
            <p:spPr>
              <a:xfrm>
                <a:off x="3428499" y="5693597"/>
                <a:ext cx="90564" cy="422315"/>
              </a:xfrm>
              <a:custGeom>
                <a:avLst/>
                <a:gdLst/>
                <a:ahLst/>
                <a:cxnLst/>
                <a:rect l="l" t="t" r="r" b="b"/>
                <a:pathLst>
                  <a:path w="51155" h="240436">
                    <a:moveTo>
                      <a:pt x="0" y="150749"/>
                    </a:moveTo>
                    <a:lnTo>
                      <a:pt x="0" y="240436"/>
                    </a:lnTo>
                    <a:lnTo>
                      <a:pt x="4521" y="240436"/>
                    </a:lnTo>
                    <a:lnTo>
                      <a:pt x="18743" y="238227"/>
                    </a:lnTo>
                    <a:lnTo>
                      <a:pt x="31195" y="232059"/>
                    </a:lnTo>
                    <a:lnTo>
                      <a:pt x="41190" y="222617"/>
                    </a:lnTo>
                    <a:lnTo>
                      <a:pt x="48043" y="210586"/>
                    </a:lnTo>
                    <a:lnTo>
                      <a:pt x="51069" y="196652"/>
                    </a:lnTo>
                    <a:lnTo>
                      <a:pt x="51155" y="46634"/>
                    </a:lnTo>
                    <a:lnTo>
                      <a:pt x="48947" y="32412"/>
                    </a:lnTo>
                    <a:lnTo>
                      <a:pt x="42778" y="19960"/>
                    </a:lnTo>
                    <a:lnTo>
                      <a:pt x="33336" y="9965"/>
                    </a:lnTo>
                    <a:lnTo>
                      <a:pt x="21305" y="3111"/>
                    </a:lnTo>
                    <a:lnTo>
                      <a:pt x="7371" y="85"/>
                    </a:lnTo>
                    <a:lnTo>
                      <a:pt x="0" y="0"/>
                    </a:lnTo>
                    <a:lnTo>
                      <a:pt x="0" y="150749"/>
                    </a:lnTo>
                    <a:close/>
                  </a:path>
                </a:pathLst>
              </a:custGeom>
              <a:solidFill>
                <a:schemeClr val="bg1"/>
              </a:solidFill>
            </p:spPr>
            <p:txBody>
              <a:bodyPr wrap="square" lIns="0" tIns="0" rIns="0" bIns="0" rtlCol="0">
                <a:noAutofit/>
              </a:bodyPr>
              <a:lstStyle/>
              <a:p>
                <a:endParaRPr/>
              </a:p>
            </p:txBody>
          </p:sp>
          <p:sp>
            <p:nvSpPr>
              <p:cNvPr id="18" name="object 25">
                <a:extLst>
                  <a:ext uri="{FF2B5EF4-FFF2-40B4-BE49-F238E27FC236}">
                    <a16:creationId xmlns:a16="http://schemas.microsoft.com/office/drawing/2014/main" id="{686EDA5E-8E39-49E1-AD39-7EE2F8FB2613}"/>
                  </a:ext>
                </a:extLst>
              </p:cNvPr>
              <p:cNvSpPr/>
              <p:nvPr/>
            </p:nvSpPr>
            <p:spPr>
              <a:xfrm>
                <a:off x="1467083" y="5696271"/>
                <a:ext cx="100707" cy="99222"/>
              </a:xfrm>
              <a:custGeom>
                <a:avLst/>
                <a:gdLst/>
                <a:ahLst/>
                <a:cxnLst/>
                <a:rect l="l" t="t" r="r" b="b"/>
                <a:pathLst>
                  <a:path w="56884" h="56490">
                    <a:moveTo>
                      <a:pt x="35043" y="149"/>
                    </a:moveTo>
                    <a:lnTo>
                      <a:pt x="22676" y="0"/>
                    </a:lnTo>
                    <a:lnTo>
                      <a:pt x="12024" y="4557"/>
                    </a:lnTo>
                    <a:lnTo>
                      <a:pt x="4121" y="12789"/>
                    </a:lnTo>
                    <a:lnTo>
                      <a:pt x="0" y="23664"/>
                    </a:lnTo>
                    <a:lnTo>
                      <a:pt x="372" y="34833"/>
                    </a:lnTo>
                    <a:lnTo>
                      <a:pt x="6255" y="46738"/>
                    </a:lnTo>
                    <a:lnTo>
                      <a:pt x="16820" y="54679"/>
                    </a:lnTo>
                    <a:lnTo>
                      <a:pt x="21797" y="56308"/>
                    </a:lnTo>
                    <a:lnTo>
                      <a:pt x="34140" y="56490"/>
                    </a:lnTo>
                    <a:lnTo>
                      <a:pt x="44789" y="51974"/>
                    </a:lnTo>
                    <a:lnTo>
                      <a:pt x="52714" y="43790"/>
                    </a:lnTo>
                    <a:lnTo>
                      <a:pt x="56884" y="32966"/>
                    </a:lnTo>
                    <a:lnTo>
                      <a:pt x="56519" y="21561"/>
                    </a:lnTo>
                    <a:lnTo>
                      <a:pt x="50598" y="9671"/>
                    </a:lnTo>
                    <a:lnTo>
                      <a:pt x="40014" y="1759"/>
                    </a:lnTo>
                    <a:lnTo>
                      <a:pt x="35043" y="149"/>
                    </a:lnTo>
                    <a:close/>
                  </a:path>
                </a:pathLst>
              </a:custGeom>
              <a:solidFill>
                <a:schemeClr val="bg1"/>
              </a:solidFill>
            </p:spPr>
            <p:txBody>
              <a:bodyPr wrap="square" lIns="0" tIns="0" rIns="0" bIns="0" rtlCol="0">
                <a:noAutofit/>
              </a:bodyPr>
              <a:lstStyle/>
              <a:p>
                <a:endParaRPr/>
              </a:p>
            </p:txBody>
          </p:sp>
          <p:sp>
            <p:nvSpPr>
              <p:cNvPr id="19" name="object 26">
                <a:extLst>
                  <a:ext uri="{FF2B5EF4-FFF2-40B4-BE49-F238E27FC236}">
                    <a16:creationId xmlns:a16="http://schemas.microsoft.com/office/drawing/2014/main" id="{90C8A02E-9777-4CDC-9725-1D6824D40975}"/>
                  </a:ext>
                </a:extLst>
              </p:cNvPr>
              <p:cNvSpPr/>
              <p:nvPr/>
            </p:nvSpPr>
            <p:spPr>
              <a:xfrm>
                <a:off x="1816788" y="6011739"/>
                <a:ext cx="100701" cy="99233"/>
              </a:xfrm>
              <a:custGeom>
                <a:avLst/>
                <a:gdLst/>
                <a:ahLst/>
                <a:cxnLst/>
                <a:rect l="l" t="t" r="r" b="b"/>
                <a:pathLst>
                  <a:path w="56881" h="56496">
                    <a:moveTo>
                      <a:pt x="35051" y="155"/>
                    </a:moveTo>
                    <a:lnTo>
                      <a:pt x="22688" y="0"/>
                    </a:lnTo>
                    <a:lnTo>
                      <a:pt x="12036" y="4552"/>
                    </a:lnTo>
                    <a:lnTo>
                      <a:pt x="4129" y="12779"/>
                    </a:lnTo>
                    <a:lnTo>
                      <a:pt x="0" y="23648"/>
                    </a:lnTo>
                    <a:lnTo>
                      <a:pt x="368" y="34839"/>
                    </a:lnTo>
                    <a:lnTo>
                      <a:pt x="6256" y="46744"/>
                    </a:lnTo>
                    <a:lnTo>
                      <a:pt x="16816" y="54685"/>
                    </a:lnTo>
                    <a:lnTo>
                      <a:pt x="21793" y="56314"/>
                    </a:lnTo>
                    <a:lnTo>
                      <a:pt x="34141" y="56496"/>
                    </a:lnTo>
                    <a:lnTo>
                      <a:pt x="44790" y="51980"/>
                    </a:lnTo>
                    <a:lnTo>
                      <a:pt x="52713" y="43796"/>
                    </a:lnTo>
                    <a:lnTo>
                      <a:pt x="56881" y="32972"/>
                    </a:lnTo>
                    <a:lnTo>
                      <a:pt x="56514" y="21567"/>
                    </a:lnTo>
                    <a:lnTo>
                      <a:pt x="50601" y="9674"/>
                    </a:lnTo>
                    <a:lnTo>
                      <a:pt x="40015" y="1761"/>
                    </a:lnTo>
                    <a:lnTo>
                      <a:pt x="35051" y="155"/>
                    </a:lnTo>
                    <a:close/>
                  </a:path>
                </a:pathLst>
              </a:custGeom>
              <a:solidFill>
                <a:schemeClr val="bg1"/>
              </a:solidFill>
            </p:spPr>
            <p:txBody>
              <a:bodyPr wrap="square" lIns="0" tIns="0" rIns="0" bIns="0" rtlCol="0">
                <a:noAutofit/>
              </a:bodyPr>
              <a:lstStyle/>
              <a:p>
                <a:endParaRPr/>
              </a:p>
            </p:txBody>
          </p:sp>
          <p:sp>
            <p:nvSpPr>
              <p:cNvPr id="20" name="object 27">
                <a:extLst>
                  <a:ext uri="{FF2B5EF4-FFF2-40B4-BE49-F238E27FC236}">
                    <a16:creationId xmlns:a16="http://schemas.microsoft.com/office/drawing/2014/main" id="{9252F790-A9B8-475B-9DA6-E7049207E04B}"/>
                  </a:ext>
                </a:extLst>
              </p:cNvPr>
              <p:cNvSpPr/>
              <p:nvPr/>
            </p:nvSpPr>
            <p:spPr>
              <a:xfrm>
                <a:off x="1714779" y="6011741"/>
                <a:ext cx="100699" cy="99233"/>
              </a:xfrm>
              <a:custGeom>
                <a:avLst/>
                <a:gdLst/>
                <a:ahLst/>
                <a:cxnLst/>
                <a:rect l="l" t="t" r="r" b="b"/>
                <a:pathLst>
                  <a:path w="56880" h="56496">
                    <a:moveTo>
                      <a:pt x="35041" y="154"/>
                    </a:moveTo>
                    <a:lnTo>
                      <a:pt x="22677" y="0"/>
                    </a:lnTo>
                    <a:lnTo>
                      <a:pt x="12027" y="4553"/>
                    </a:lnTo>
                    <a:lnTo>
                      <a:pt x="4124" y="12783"/>
                    </a:lnTo>
                    <a:lnTo>
                      <a:pt x="0" y="23655"/>
                    </a:lnTo>
                    <a:lnTo>
                      <a:pt x="370" y="34838"/>
                    </a:lnTo>
                    <a:lnTo>
                      <a:pt x="6251" y="46746"/>
                    </a:lnTo>
                    <a:lnTo>
                      <a:pt x="16813" y="54687"/>
                    </a:lnTo>
                    <a:lnTo>
                      <a:pt x="21782" y="56314"/>
                    </a:lnTo>
                    <a:lnTo>
                      <a:pt x="34130" y="56496"/>
                    </a:lnTo>
                    <a:lnTo>
                      <a:pt x="44782" y="51981"/>
                    </a:lnTo>
                    <a:lnTo>
                      <a:pt x="52708" y="43800"/>
                    </a:lnTo>
                    <a:lnTo>
                      <a:pt x="56880" y="32979"/>
                    </a:lnTo>
                    <a:lnTo>
                      <a:pt x="56517" y="21567"/>
                    </a:lnTo>
                    <a:lnTo>
                      <a:pt x="50595" y="9676"/>
                    </a:lnTo>
                    <a:lnTo>
                      <a:pt x="40012" y="1764"/>
                    </a:lnTo>
                    <a:lnTo>
                      <a:pt x="35041" y="154"/>
                    </a:lnTo>
                    <a:close/>
                  </a:path>
                </a:pathLst>
              </a:custGeom>
              <a:solidFill>
                <a:schemeClr val="bg1"/>
              </a:solidFill>
            </p:spPr>
            <p:txBody>
              <a:bodyPr wrap="square" lIns="0" tIns="0" rIns="0" bIns="0" rtlCol="0">
                <a:noAutofit/>
              </a:bodyPr>
              <a:lstStyle/>
              <a:p>
                <a:endParaRPr/>
              </a:p>
            </p:txBody>
          </p:sp>
          <p:sp>
            <p:nvSpPr>
              <p:cNvPr id="21" name="object 28">
                <a:extLst>
                  <a:ext uri="{FF2B5EF4-FFF2-40B4-BE49-F238E27FC236}">
                    <a16:creationId xmlns:a16="http://schemas.microsoft.com/office/drawing/2014/main" id="{84B1BACF-934E-4051-9760-5B476AB1BE91}"/>
                  </a:ext>
                </a:extLst>
              </p:cNvPr>
              <p:cNvSpPr/>
              <p:nvPr/>
            </p:nvSpPr>
            <p:spPr>
              <a:xfrm>
                <a:off x="1327902" y="5694138"/>
                <a:ext cx="602274" cy="419570"/>
              </a:xfrm>
              <a:custGeom>
                <a:avLst/>
                <a:gdLst/>
                <a:ahLst/>
                <a:cxnLst/>
                <a:rect l="l" t="t" r="r" b="b"/>
                <a:pathLst>
                  <a:path w="340194" h="238873">
                    <a:moveTo>
                      <a:pt x="4521" y="12"/>
                    </a:moveTo>
                    <a:lnTo>
                      <a:pt x="0" y="12"/>
                    </a:lnTo>
                    <a:lnTo>
                      <a:pt x="38" y="129298"/>
                    </a:lnTo>
                    <a:lnTo>
                      <a:pt x="966" y="143669"/>
                    </a:lnTo>
                    <a:lnTo>
                      <a:pt x="3677" y="157555"/>
                    </a:lnTo>
                    <a:lnTo>
                      <a:pt x="8060" y="170815"/>
                    </a:lnTo>
                    <a:lnTo>
                      <a:pt x="14006" y="183310"/>
                    </a:lnTo>
                    <a:lnTo>
                      <a:pt x="21403" y="194901"/>
                    </a:lnTo>
                    <a:lnTo>
                      <a:pt x="30142" y="205446"/>
                    </a:lnTo>
                    <a:lnTo>
                      <a:pt x="40111" y="214807"/>
                    </a:lnTo>
                    <a:lnTo>
                      <a:pt x="51201" y="222843"/>
                    </a:lnTo>
                    <a:lnTo>
                      <a:pt x="63301" y="229415"/>
                    </a:lnTo>
                    <a:lnTo>
                      <a:pt x="76300" y="234382"/>
                    </a:lnTo>
                    <a:lnTo>
                      <a:pt x="90089" y="237606"/>
                    </a:lnTo>
                    <a:lnTo>
                      <a:pt x="98386" y="238620"/>
                    </a:lnTo>
                    <a:lnTo>
                      <a:pt x="112620" y="238873"/>
                    </a:lnTo>
                    <a:lnTo>
                      <a:pt x="126387" y="237335"/>
                    </a:lnTo>
                    <a:lnTo>
                      <a:pt x="139574" y="234117"/>
                    </a:lnTo>
                    <a:lnTo>
                      <a:pt x="152069" y="229331"/>
                    </a:lnTo>
                    <a:lnTo>
                      <a:pt x="163761" y="223088"/>
                    </a:lnTo>
                    <a:lnTo>
                      <a:pt x="174536" y="215501"/>
                    </a:lnTo>
                    <a:lnTo>
                      <a:pt x="184283" y="206680"/>
                    </a:lnTo>
                    <a:lnTo>
                      <a:pt x="192890" y="196740"/>
                    </a:lnTo>
                    <a:lnTo>
                      <a:pt x="200244" y="185790"/>
                    </a:lnTo>
                    <a:lnTo>
                      <a:pt x="206234" y="173943"/>
                    </a:lnTo>
                    <a:lnTo>
                      <a:pt x="210747" y="161310"/>
                    </a:lnTo>
                    <a:lnTo>
                      <a:pt x="213670" y="148004"/>
                    </a:lnTo>
                    <a:lnTo>
                      <a:pt x="213994" y="145732"/>
                    </a:lnTo>
                    <a:lnTo>
                      <a:pt x="229245" y="150571"/>
                    </a:lnTo>
                    <a:lnTo>
                      <a:pt x="242996" y="151978"/>
                    </a:lnTo>
                    <a:lnTo>
                      <a:pt x="294068" y="152057"/>
                    </a:lnTo>
                    <a:lnTo>
                      <a:pt x="308204" y="149715"/>
                    </a:lnTo>
                    <a:lnTo>
                      <a:pt x="320539" y="143400"/>
                    </a:lnTo>
                    <a:lnTo>
                      <a:pt x="330411" y="133829"/>
                    </a:lnTo>
                    <a:lnTo>
                      <a:pt x="337157" y="121717"/>
                    </a:lnTo>
                    <a:lnTo>
                      <a:pt x="340115" y="107778"/>
                    </a:lnTo>
                    <a:lnTo>
                      <a:pt x="340194" y="100838"/>
                    </a:lnTo>
                    <a:lnTo>
                      <a:pt x="240487" y="100876"/>
                    </a:lnTo>
                    <a:lnTo>
                      <a:pt x="226987" y="97007"/>
                    </a:lnTo>
                    <a:lnTo>
                      <a:pt x="217735" y="86967"/>
                    </a:lnTo>
                    <a:lnTo>
                      <a:pt x="214909" y="75311"/>
                    </a:lnTo>
                    <a:lnTo>
                      <a:pt x="214922" y="46647"/>
                    </a:lnTo>
                    <a:lnTo>
                      <a:pt x="212720" y="32427"/>
                    </a:lnTo>
                    <a:lnTo>
                      <a:pt x="206559" y="19975"/>
                    </a:lnTo>
                    <a:lnTo>
                      <a:pt x="197123" y="9977"/>
                    </a:lnTo>
                    <a:lnTo>
                      <a:pt x="185098" y="3118"/>
                    </a:lnTo>
                    <a:lnTo>
                      <a:pt x="171170" y="86"/>
                    </a:lnTo>
                    <a:lnTo>
                      <a:pt x="163779" y="0"/>
                    </a:lnTo>
                    <a:lnTo>
                      <a:pt x="163753" y="131572"/>
                    </a:lnTo>
                    <a:lnTo>
                      <a:pt x="161908" y="145914"/>
                    </a:lnTo>
                    <a:lnTo>
                      <a:pt x="156684" y="158891"/>
                    </a:lnTo>
                    <a:lnTo>
                      <a:pt x="148551" y="170031"/>
                    </a:lnTo>
                    <a:lnTo>
                      <a:pt x="137981" y="178861"/>
                    </a:lnTo>
                    <a:lnTo>
                      <a:pt x="125443" y="184911"/>
                    </a:lnTo>
                    <a:lnTo>
                      <a:pt x="111407" y="187709"/>
                    </a:lnTo>
                    <a:lnTo>
                      <a:pt x="107454" y="187845"/>
                    </a:lnTo>
                    <a:lnTo>
                      <a:pt x="93108" y="185998"/>
                    </a:lnTo>
                    <a:lnTo>
                      <a:pt x="80129" y="180772"/>
                    </a:lnTo>
                    <a:lnTo>
                      <a:pt x="68991" y="172636"/>
                    </a:lnTo>
                    <a:lnTo>
                      <a:pt x="60163" y="162064"/>
                    </a:lnTo>
                    <a:lnTo>
                      <a:pt x="54118" y="149525"/>
                    </a:lnTo>
                    <a:lnTo>
                      <a:pt x="51328" y="135491"/>
                    </a:lnTo>
                    <a:lnTo>
                      <a:pt x="51168" y="46634"/>
                    </a:lnTo>
                    <a:lnTo>
                      <a:pt x="48959" y="32415"/>
                    </a:lnTo>
                    <a:lnTo>
                      <a:pt x="42791" y="19967"/>
                    </a:lnTo>
                    <a:lnTo>
                      <a:pt x="33350" y="9974"/>
                    </a:lnTo>
                    <a:lnTo>
                      <a:pt x="21321" y="3123"/>
                    </a:lnTo>
                    <a:lnTo>
                      <a:pt x="7391" y="98"/>
                    </a:lnTo>
                    <a:lnTo>
                      <a:pt x="4521" y="12"/>
                    </a:lnTo>
                    <a:close/>
                  </a:path>
                </a:pathLst>
              </a:custGeom>
              <a:solidFill>
                <a:schemeClr val="bg1"/>
              </a:solidFill>
            </p:spPr>
            <p:txBody>
              <a:bodyPr wrap="square" lIns="0" tIns="0" rIns="0" bIns="0" rtlCol="0">
                <a:noAutofit/>
              </a:bodyPr>
              <a:lstStyle/>
              <a:p>
                <a:endParaRPr/>
              </a:p>
            </p:txBody>
          </p:sp>
          <p:sp>
            <p:nvSpPr>
              <p:cNvPr id="22" name="object 29">
                <a:extLst>
                  <a:ext uri="{FF2B5EF4-FFF2-40B4-BE49-F238E27FC236}">
                    <a16:creationId xmlns:a16="http://schemas.microsoft.com/office/drawing/2014/main" id="{107298A2-3755-4DA9-8FA8-759DCC491AEF}"/>
                  </a:ext>
                </a:extLst>
              </p:cNvPr>
              <p:cNvSpPr/>
              <p:nvPr/>
            </p:nvSpPr>
            <p:spPr>
              <a:xfrm>
                <a:off x="1959928" y="5831012"/>
                <a:ext cx="98286" cy="269119"/>
              </a:xfrm>
              <a:custGeom>
                <a:avLst/>
                <a:gdLst/>
                <a:ahLst/>
                <a:cxnLst/>
                <a:rect l="l" t="t" r="r" b="b"/>
                <a:pathLst>
                  <a:path w="55517" h="153217">
                    <a:moveTo>
                      <a:pt x="51193" y="0"/>
                    </a:moveTo>
                    <a:lnTo>
                      <a:pt x="42561" y="68577"/>
                    </a:lnTo>
                    <a:lnTo>
                      <a:pt x="55517" y="72762"/>
                    </a:lnTo>
                    <a:lnTo>
                      <a:pt x="54787" y="12625"/>
                    </a:lnTo>
                    <a:lnTo>
                      <a:pt x="51193" y="0"/>
                    </a:lnTo>
                    <a:close/>
                  </a:path>
                  <a:path w="55517" h="153217">
                    <a:moveTo>
                      <a:pt x="158546" y="115074"/>
                    </a:moveTo>
                    <a:lnTo>
                      <a:pt x="158534" y="75387"/>
                    </a:lnTo>
                    <a:lnTo>
                      <a:pt x="257873" y="75425"/>
                    </a:lnTo>
                    <a:lnTo>
                      <a:pt x="257873" y="71221"/>
                    </a:lnTo>
                    <a:lnTo>
                      <a:pt x="255664" y="56997"/>
                    </a:lnTo>
                    <a:lnTo>
                      <a:pt x="249495" y="44544"/>
                    </a:lnTo>
                    <a:lnTo>
                      <a:pt x="240052" y="34548"/>
                    </a:lnTo>
                    <a:lnTo>
                      <a:pt x="228022" y="27696"/>
                    </a:lnTo>
                    <a:lnTo>
                      <a:pt x="214090" y="24672"/>
                    </a:lnTo>
                    <a:lnTo>
                      <a:pt x="158330" y="24587"/>
                    </a:lnTo>
                    <a:lnTo>
                      <a:pt x="158076" y="-1320"/>
                    </a:lnTo>
                    <a:lnTo>
                      <a:pt x="156700" y="-15360"/>
                    </a:lnTo>
                    <a:lnTo>
                      <a:pt x="152773" y="-28754"/>
                    </a:lnTo>
                    <a:lnTo>
                      <a:pt x="146562" y="-41217"/>
                    </a:lnTo>
                    <a:lnTo>
                      <a:pt x="138332" y="-52463"/>
                    </a:lnTo>
                    <a:lnTo>
                      <a:pt x="128351" y="-62204"/>
                    </a:lnTo>
                    <a:lnTo>
                      <a:pt x="116883" y="-70155"/>
                    </a:lnTo>
                    <a:lnTo>
                      <a:pt x="104195" y="-76029"/>
                    </a:lnTo>
                    <a:lnTo>
                      <a:pt x="90553" y="-79539"/>
                    </a:lnTo>
                    <a:lnTo>
                      <a:pt x="79019" y="-80454"/>
                    </a:lnTo>
                    <a:lnTo>
                      <a:pt x="64797" y="-79459"/>
                    </a:lnTo>
                    <a:lnTo>
                      <a:pt x="51315" y="-76460"/>
                    </a:lnTo>
                    <a:lnTo>
                      <a:pt x="38840" y="-71438"/>
                    </a:lnTo>
                    <a:lnTo>
                      <a:pt x="27637" y="-64374"/>
                    </a:lnTo>
                    <a:lnTo>
                      <a:pt x="17975" y="-55248"/>
                    </a:lnTo>
                    <a:lnTo>
                      <a:pt x="10119" y="-44040"/>
                    </a:lnTo>
                    <a:lnTo>
                      <a:pt x="4336" y="-30732"/>
                    </a:lnTo>
                    <a:lnTo>
                      <a:pt x="892" y="-15304"/>
                    </a:lnTo>
                    <a:lnTo>
                      <a:pt x="0" y="-1320"/>
                    </a:lnTo>
                    <a:lnTo>
                      <a:pt x="1428" y="15982"/>
                    </a:lnTo>
                    <a:lnTo>
                      <a:pt x="5517" y="30938"/>
                    </a:lnTo>
                    <a:lnTo>
                      <a:pt x="11970" y="43611"/>
                    </a:lnTo>
                    <a:lnTo>
                      <a:pt x="20492" y="54066"/>
                    </a:lnTo>
                    <a:lnTo>
                      <a:pt x="30788" y="62366"/>
                    </a:lnTo>
                    <a:lnTo>
                      <a:pt x="42561" y="68577"/>
                    </a:lnTo>
                    <a:lnTo>
                      <a:pt x="51193" y="0"/>
                    </a:lnTo>
                    <a:lnTo>
                      <a:pt x="53886" y="-13867"/>
                    </a:lnTo>
                    <a:lnTo>
                      <a:pt x="62069" y="-24281"/>
                    </a:lnTo>
                    <a:lnTo>
                      <a:pt x="75901" y="-29157"/>
                    </a:lnTo>
                    <a:lnTo>
                      <a:pt x="79019" y="-29286"/>
                    </a:lnTo>
                    <a:lnTo>
                      <a:pt x="93558" y="-25212"/>
                    </a:lnTo>
                    <a:lnTo>
                      <a:pt x="102815" y="-15114"/>
                    </a:lnTo>
                    <a:lnTo>
                      <a:pt x="106855" y="-2171"/>
                    </a:lnTo>
                    <a:lnTo>
                      <a:pt x="107060" y="1562"/>
                    </a:lnTo>
                    <a:lnTo>
                      <a:pt x="107175" y="24257"/>
                    </a:lnTo>
                    <a:lnTo>
                      <a:pt x="79057" y="24257"/>
                    </a:lnTo>
                    <a:lnTo>
                      <a:pt x="65119" y="21303"/>
                    </a:lnTo>
                    <a:lnTo>
                      <a:pt x="54787" y="12625"/>
                    </a:lnTo>
                    <a:lnTo>
                      <a:pt x="55517" y="72762"/>
                    </a:lnTo>
                    <a:lnTo>
                      <a:pt x="69360" y="74987"/>
                    </a:lnTo>
                    <a:lnTo>
                      <a:pt x="79057" y="75412"/>
                    </a:lnTo>
                    <a:lnTo>
                      <a:pt x="107543" y="75412"/>
                    </a:lnTo>
                    <a:lnTo>
                      <a:pt x="107543" y="162369"/>
                    </a:lnTo>
                    <a:lnTo>
                      <a:pt x="111544" y="162369"/>
                    </a:lnTo>
                    <a:lnTo>
                      <a:pt x="125740" y="160187"/>
                    </a:lnTo>
                    <a:lnTo>
                      <a:pt x="138193" y="154090"/>
                    </a:lnTo>
                    <a:lnTo>
                      <a:pt x="148234" y="144750"/>
                    </a:lnTo>
                    <a:lnTo>
                      <a:pt x="155195" y="132836"/>
                    </a:lnTo>
                    <a:lnTo>
                      <a:pt x="158408" y="119023"/>
                    </a:lnTo>
                    <a:lnTo>
                      <a:pt x="158546" y="115074"/>
                    </a:lnTo>
                    <a:close/>
                  </a:path>
                </a:pathLst>
              </a:custGeom>
              <a:solidFill>
                <a:schemeClr val="bg1"/>
              </a:solidFill>
            </p:spPr>
            <p:txBody>
              <a:bodyPr wrap="square" lIns="0" tIns="0" rIns="0" bIns="0" rtlCol="0">
                <a:noAutofit/>
              </a:bodyPr>
              <a:lstStyle/>
              <a:p>
                <a:endParaRPr/>
              </a:p>
            </p:txBody>
          </p:sp>
          <p:sp>
            <p:nvSpPr>
              <p:cNvPr id="23" name="object 24">
                <a:extLst>
                  <a:ext uri="{FF2B5EF4-FFF2-40B4-BE49-F238E27FC236}">
                    <a16:creationId xmlns:a16="http://schemas.microsoft.com/office/drawing/2014/main" id="{8E97010A-D2C7-4D0A-8221-EEB98659BF0E}"/>
                  </a:ext>
                </a:extLst>
              </p:cNvPr>
              <p:cNvSpPr/>
              <p:nvPr/>
            </p:nvSpPr>
            <p:spPr>
              <a:xfrm>
                <a:off x="4369012" y="5688930"/>
                <a:ext cx="100682" cy="99231"/>
              </a:xfrm>
              <a:custGeom>
                <a:avLst/>
                <a:gdLst/>
                <a:ahLst/>
                <a:cxnLst/>
                <a:rect l="l" t="t" r="r" b="b"/>
                <a:pathLst>
                  <a:path w="56870" h="56495">
                    <a:moveTo>
                      <a:pt x="35041" y="154"/>
                    </a:moveTo>
                    <a:lnTo>
                      <a:pt x="22677" y="0"/>
                    </a:lnTo>
                    <a:lnTo>
                      <a:pt x="12027" y="4553"/>
                    </a:lnTo>
                    <a:lnTo>
                      <a:pt x="4124" y="12783"/>
                    </a:lnTo>
                    <a:lnTo>
                      <a:pt x="0" y="23655"/>
                    </a:lnTo>
                    <a:lnTo>
                      <a:pt x="370" y="34838"/>
                    </a:lnTo>
                    <a:lnTo>
                      <a:pt x="6251" y="46741"/>
                    </a:lnTo>
                    <a:lnTo>
                      <a:pt x="16813" y="54687"/>
                    </a:lnTo>
                    <a:lnTo>
                      <a:pt x="21782" y="56314"/>
                    </a:lnTo>
                    <a:lnTo>
                      <a:pt x="34130" y="56495"/>
                    </a:lnTo>
                    <a:lnTo>
                      <a:pt x="44780" y="51980"/>
                    </a:lnTo>
                    <a:lnTo>
                      <a:pt x="52702" y="43796"/>
                    </a:lnTo>
                    <a:lnTo>
                      <a:pt x="56870" y="32972"/>
                    </a:lnTo>
                    <a:lnTo>
                      <a:pt x="56504" y="21567"/>
                    </a:lnTo>
                    <a:lnTo>
                      <a:pt x="50590" y="9673"/>
                    </a:lnTo>
                    <a:lnTo>
                      <a:pt x="40004" y="1761"/>
                    </a:lnTo>
                    <a:lnTo>
                      <a:pt x="35041" y="154"/>
                    </a:lnTo>
                    <a:close/>
                  </a:path>
                </a:pathLst>
              </a:custGeom>
              <a:solidFill>
                <a:schemeClr val="bg1"/>
              </a:solidFill>
            </p:spPr>
            <p:txBody>
              <a:bodyPr wrap="square" lIns="0" tIns="0" rIns="0" bIns="0" rtlCol="0">
                <a:noAutofit/>
              </a:bodyPr>
              <a:lstStyle/>
              <a:p>
                <a:endParaRPr/>
              </a:p>
            </p:txBody>
          </p:sp>
          <p:sp>
            <p:nvSpPr>
              <p:cNvPr id="24" name="object 21">
                <a:extLst>
                  <a:ext uri="{FF2B5EF4-FFF2-40B4-BE49-F238E27FC236}">
                    <a16:creationId xmlns:a16="http://schemas.microsoft.com/office/drawing/2014/main" id="{CFCA0F58-B005-41B4-8C95-523767A31C2B}"/>
                  </a:ext>
                </a:extLst>
              </p:cNvPr>
              <p:cNvSpPr/>
              <p:nvPr/>
            </p:nvSpPr>
            <p:spPr>
              <a:xfrm>
                <a:off x="3732555" y="5696271"/>
                <a:ext cx="100685" cy="99222"/>
              </a:xfrm>
              <a:custGeom>
                <a:avLst/>
                <a:gdLst/>
                <a:ahLst/>
                <a:cxnLst/>
                <a:rect l="l" t="t" r="r" b="b"/>
                <a:pathLst>
                  <a:path w="56872" h="56490">
                    <a:moveTo>
                      <a:pt x="35043" y="149"/>
                    </a:moveTo>
                    <a:lnTo>
                      <a:pt x="22676" y="0"/>
                    </a:lnTo>
                    <a:lnTo>
                      <a:pt x="12024" y="4557"/>
                    </a:lnTo>
                    <a:lnTo>
                      <a:pt x="4121" y="12789"/>
                    </a:lnTo>
                    <a:lnTo>
                      <a:pt x="0" y="23664"/>
                    </a:lnTo>
                    <a:lnTo>
                      <a:pt x="372" y="34833"/>
                    </a:lnTo>
                    <a:lnTo>
                      <a:pt x="6253" y="46741"/>
                    </a:lnTo>
                    <a:lnTo>
                      <a:pt x="16815" y="54682"/>
                    </a:lnTo>
                    <a:lnTo>
                      <a:pt x="21784" y="56308"/>
                    </a:lnTo>
                    <a:lnTo>
                      <a:pt x="34132" y="56490"/>
                    </a:lnTo>
                    <a:lnTo>
                      <a:pt x="44782" y="51974"/>
                    </a:lnTo>
                    <a:lnTo>
                      <a:pt x="52705" y="43790"/>
                    </a:lnTo>
                    <a:lnTo>
                      <a:pt x="56872" y="32966"/>
                    </a:lnTo>
                    <a:lnTo>
                      <a:pt x="56506" y="21561"/>
                    </a:lnTo>
                    <a:lnTo>
                      <a:pt x="50593" y="9668"/>
                    </a:lnTo>
                    <a:lnTo>
                      <a:pt x="40007" y="1755"/>
                    </a:lnTo>
                    <a:lnTo>
                      <a:pt x="35043" y="149"/>
                    </a:lnTo>
                    <a:close/>
                  </a:path>
                </a:pathLst>
              </a:custGeom>
              <a:solidFill>
                <a:schemeClr val="bg1"/>
              </a:solidFill>
            </p:spPr>
            <p:txBody>
              <a:bodyPr wrap="square" lIns="0" tIns="0" rIns="0" bIns="0" rtlCol="0">
                <a:noAutofit/>
              </a:bodyPr>
              <a:lstStyle/>
              <a:p>
                <a:endParaRPr/>
              </a:p>
            </p:txBody>
          </p:sp>
          <p:sp>
            <p:nvSpPr>
              <p:cNvPr id="25" name="object 22">
                <a:extLst>
                  <a:ext uri="{FF2B5EF4-FFF2-40B4-BE49-F238E27FC236}">
                    <a16:creationId xmlns:a16="http://schemas.microsoft.com/office/drawing/2014/main" id="{535973CE-E479-41ED-9949-8BF22A0A9222}"/>
                  </a:ext>
                </a:extLst>
              </p:cNvPr>
              <p:cNvSpPr/>
              <p:nvPr/>
            </p:nvSpPr>
            <p:spPr>
              <a:xfrm>
                <a:off x="4030239" y="5831012"/>
                <a:ext cx="98295" cy="269119"/>
              </a:xfrm>
              <a:custGeom>
                <a:avLst/>
                <a:gdLst/>
                <a:ahLst/>
                <a:cxnLst/>
                <a:rect l="l" t="t" r="r" b="b"/>
                <a:pathLst>
                  <a:path w="55522" h="153217">
                    <a:moveTo>
                      <a:pt x="51193" y="0"/>
                    </a:moveTo>
                    <a:lnTo>
                      <a:pt x="42567" y="68577"/>
                    </a:lnTo>
                    <a:lnTo>
                      <a:pt x="55522" y="72762"/>
                    </a:lnTo>
                    <a:lnTo>
                      <a:pt x="54787" y="12625"/>
                    </a:lnTo>
                    <a:lnTo>
                      <a:pt x="51193" y="0"/>
                    </a:lnTo>
                    <a:close/>
                  </a:path>
                  <a:path w="55522" h="153217">
                    <a:moveTo>
                      <a:pt x="158559" y="115074"/>
                    </a:moveTo>
                    <a:lnTo>
                      <a:pt x="158534" y="75387"/>
                    </a:lnTo>
                    <a:lnTo>
                      <a:pt x="257873" y="75425"/>
                    </a:lnTo>
                    <a:lnTo>
                      <a:pt x="257873" y="71221"/>
                    </a:lnTo>
                    <a:lnTo>
                      <a:pt x="255664" y="56997"/>
                    </a:lnTo>
                    <a:lnTo>
                      <a:pt x="249495" y="44544"/>
                    </a:lnTo>
                    <a:lnTo>
                      <a:pt x="240052" y="34548"/>
                    </a:lnTo>
                    <a:lnTo>
                      <a:pt x="228022" y="27696"/>
                    </a:lnTo>
                    <a:lnTo>
                      <a:pt x="214090" y="24672"/>
                    </a:lnTo>
                    <a:lnTo>
                      <a:pt x="158330" y="24587"/>
                    </a:lnTo>
                    <a:lnTo>
                      <a:pt x="158076" y="-1320"/>
                    </a:lnTo>
                    <a:lnTo>
                      <a:pt x="156700" y="-15360"/>
                    </a:lnTo>
                    <a:lnTo>
                      <a:pt x="152773" y="-28754"/>
                    </a:lnTo>
                    <a:lnTo>
                      <a:pt x="146562" y="-41217"/>
                    </a:lnTo>
                    <a:lnTo>
                      <a:pt x="138332" y="-52463"/>
                    </a:lnTo>
                    <a:lnTo>
                      <a:pt x="128351" y="-62204"/>
                    </a:lnTo>
                    <a:lnTo>
                      <a:pt x="116883" y="-70155"/>
                    </a:lnTo>
                    <a:lnTo>
                      <a:pt x="104195" y="-76029"/>
                    </a:lnTo>
                    <a:lnTo>
                      <a:pt x="90553" y="-79539"/>
                    </a:lnTo>
                    <a:lnTo>
                      <a:pt x="79019" y="-80454"/>
                    </a:lnTo>
                    <a:lnTo>
                      <a:pt x="64797" y="-79459"/>
                    </a:lnTo>
                    <a:lnTo>
                      <a:pt x="51315" y="-76460"/>
                    </a:lnTo>
                    <a:lnTo>
                      <a:pt x="38840" y="-71438"/>
                    </a:lnTo>
                    <a:lnTo>
                      <a:pt x="27637" y="-64374"/>
                    </a:lnTo>
                    <a:lnTo>
                      <a:pt x="17975" y="-55248"/>
                    </a:lnTo>
                    <a:lnTo>
                      <a:pt x="10119" y="-44040"/>
                    </a:lnTo>
                    <a:lnTo>
                      <a:pt x="4336" y="-30732"/>
                    </a:lnTo>
                    <a:lnTo>
                      <a:pt x="892" y="-15304"/>
                    </a:lnTo>
                    <a:lnTo>
                      <a:pt x="0" y="-1320"/>
                    </a:lnTo>
                    <a:lnTo>
                      <a:pt x="1428" y="15982"/>
                    </a:lnTo>
                    <a:lnTo>
                      <a:pt x="5518" y="30938"/>
                    </a:lnTo>
                    <a:lnTo>
                      <a:pt x="11973" y="43611"/>
                    </a:lnTo>
                    <a:lnTo>
                      <a:pt x="20496" y="54066"/>
                    </a:lnTo>
                    <a:lnTo>
                      <a:pt x="30793" y="62366"/>
                    </a:lnTo>
                    <a:lnTo>
                      <a:pt x="42567" y="68577"/>
                    </a:lnTo>
                    <a:lnTo>
                      <a:pt x="51193" y="0"/>
                    </a:lnTo>
                    <a:lnTo>
                      <a:pt x="53886" y="-13867"/>
                    </a:lnTo>
                    <a:lnTo>
                      <a:pt x="62069" y="-24281"/>
                    </a:lnTo>
                    <a:lnTo>
                      <a:pt x="75901" y="-29157"/>
                    </a:lnTo>
                    <a:lnTo>
                      <a:pt x="79019" y="-29286"/>
                    </a:lnTo>
                    <a:lnTo>
                      <a:pt x="93563" y="-25212"/>
                    </a:lnTo>
                    <a:lnTo>
                      <a:pt x="102819" y="-15114"/>
                    </a:lnTo>
                    <a:lnTo>
                      <a:pt x="106856" y="-2171"/>
                    </a:lnTo>
                    <a:lnTo>
                      <a:pt x="107060" y="1562"/>
                    </a:lnTo>
                    <a:lnTo>
                      <a:pt x="107175" y="24257"/>
                    </a:lnTo>
                    <a:lnTo>
                      <a:pt x="79057" y="24257"/>
                    </a:lnTo>
                    <a:lnTo>
                      <a:pt x="65119" y="21303"/>
                    </a:lnTo>
                    <a:lnTo>
                      <a:pt x="54787" y="12625"/>
                    </a:lnTo>
                    <a:lnTo>
                      <a:pt x="55522" y="72762"/>
                    </a:lnTo>
                    <a:lnTo>
                      <a:pt x="69363" y="74987"/>
                    </a:lnTo>
                    <a:lnTo>
                      <a:pt x="79057" y="75412"/>
                    </a:lnTo>
                    <a:lnTo>
                      <a:pt x="107543" y="75412"/>
                    </a:lnTo>
                    <a:lnTo>
                      <a:pt x="107543" y="162369"/>
                    </a:lnTo>
                    <a:lnTo>
                      <a:pt x="111544" y="162369"/>
                    </a:lnTo>
                    <a:lnTo>
                      <a:pt x="125742" y="160187"/>
                    </a:lnTo>
                    <a:lnTo>
                      <a:pt x="138197" y="154088"/>
                    </a:lnTo>
                    <a:lnTo>
                      <a:pt x="148240" y="144745"/>
                    </a:lnTo>
                    <a:lnTo>
                      <a:pt x="155203" y="132829"/>
                    </a:lnTo>
                    <a:lnTo>
                      <a:pt x="158419" y="119013"/>
                    </a:lnTo>
                    <a:lnTo>
                      <a:pt x="158559" y="115074"/>
                    </a:lnTo>
                    <a:close/>
                  </a:path>
                </a:pathLst>
              </a:custGeom>
              <a:solidFill>
                <a:schemeClr val="bg1"/>
              </a:solidFill>
            </p:spPr>
            <p:txBody>
              <a:bodyPr wrap="square" lIns="0" tIns="0" rIns="0" bIns="0" rtlCol="0">
                <a:noAutofit/>
              </a:bodyPr>
              <a:lstStyle/>
              <a:p>
                <a:endParaRPr/>
              </a:p>
            </p:txBody>
          </p:sp>
          <p:sp>
            <p:nvSpPr>
              <p:cNvPr id="26" name="object 23">
                <a:extLst>
                  <a:ext uri="{FF2B5EF4-FFF2-40B4-BE49-F238E27FC236}">
                    <a16:creationId xmlns:a16="http://schemas.microsoft.com/office/drawing/2014/main" id="{911EABD9-D218-4920-9EFE-6A223C126572}"/>
                  </a:ext>
                </a:extLst>
              </p:cNvPr>
              <p:cNvSpPr/>
              <p:nvPr/>
            </p:nvSpPr>
            <p:spPr>
              <a:xfrm>
                <a:off x="3592677" y="5694142"/>
                <a:ext cx="380495" cy="422070"/>
              </a:xfrm>
              <a:custGeom>
                <a:avLst/>
                <a:gdLst/>
                <a:ahLst/>
                <a:cxnLst/>
                <a:rect l="l" t="t" r="r" b="b"/>
                <a:pathLst>
                  <a:path w="214922" h="240296">
                    <a:moveTo>
                      <a:pt x="12" y="79387"/>
                    </a:moveTo>
                    <a:lnTo>
                      <a:pt x="38" y="132880"/>
                    </a:lnTo>
                    <a:lnTo>
                      <a:pt x="1024" y="147501"/>
                    </a:lnTo>
                    <a:lnTo>
                      <a:pt x="3897" y="161522"/>
                    </a:lnTo>
                    <a:lnTo>
                      <a:pt x="8528" y="174814"/>
                    </a:lnTo>
                    <a:lnTo>
                      <a:pt x="14788" y="187247"/>
                    </a:lnTo>
                    <a:lnTo>
                      <a:pt x="22548" y="198693"/>
                    </a:lnTo>
                    <a:lnTo>
                      <a:pt x="31679" y="209021"/>
                    </a:lnTo>
                    <a:lnTo>
                      <a:pt x="42052" y="218103"/>
                    </a:lnTo>
                    <a:lnTo>
                      <a:pt x="53537" y="225810"/>
                    </a:lnTo>
                    <a:lnTo>
                      <a:pt x="66007" y="232012"/>
                    </a:lnTo>
                    <a:lnTo>
                      <a:pt x="79331" y="236579"/>
                    </a:lnTo>
                    <a:lnTo>
                      <a:pt x="93382" y="239383"/>
                    </a:lnTo>
                    <a:lnTo>
                      <a:pt x="107454" y="240296"/>
                    </a:lnTo>
                    <a:lnTo>
                      <a:pt x="122069" y="239310"/>
                    </a:lnTo>
                    <a:lnTo>
                      <a:pt x="136087" y="236437"/>
                    </a:lnTo>
                    <a:lnTo>
                      <a:pt x="149377" y="231806"/>
                    </a:lnTo>
                    <a:lnTo>
                      <a:pt x="161812" y="225546"/>
                    </a:lnTo>
                    <a:lnTo>
                      <a:pt x="173260" y="217787"/>
                    </a:lnTo>
                    <a:lnTo>
                      <a:pt x="183592" y="208657"/>
                    </a:lnTo>
                    <a:lnTo>
                      <a:pt x="192679" y="198286"/>
                    </a:lnTo>
                    <a:lnTo>
                      <a:pt x="200391" y="186802"/>
                    </a:lnTo>
                    <a:lnTo>
                      <a:pt x="206598" y="174335"/>
                    </a:lnTo>
                    <a:lnTo>
                      <a:pt x="211171" y="161014"/>
                    </a:lnTo>
                    <a:lnTo>
                      <a:pt x="213980" y="146968"/>
                    </a:lnTo>
                    <a:lnTo>
                      <a:pt x="214896" y="132880"/>
                    </a:lnTo>
                    <a:lnTo>
                      <a:pt x="214922" y="46634"/>
                    </a:lnTo>
                    <a:lnTo>
                      <a:pt x="212713" y="32412"/>
                    </a:lnTo>
                    <a:lnTo>
                      <a:pt x="206545" y="19960"/>
                    </a:lnTo>
                    <a:lnTo>
                      <a:pt x="197103" y="9965"/>
                    </a:lnTo>
                    <a:lnTo>
                      <a:pt x="185072" y="3111"/>
                    </a:lnTo>
                    <a:lnTo>
                      <a:pt x="171138" y="85"/>
                    </a:lnTo>
                    <a:lnTo>
                      <a:pt x="163766" y="0"/>
                    </a:lnTo>
                    <a:lnTo>
                      <a:pt x="163741" y="132867"/>
                    </a:lnTo>
                    <a:lnTo>
                      <a:pt x="162126" y="146295"/>
                    </a:lnTo>
                    <a:lnTo>
                      <a:pt x="157539" y="158560"/>
                    </a:lnTo>
                    <a:lnTo>
                      <a:pt x="150362" y="169277"/>
                    </a:lnTo>
                    <a:lnTo>
                      <a:pt x="140979" y="178064"/>
                    </a:lnTo>
                    <a:lnTo>
                      <a:pt x="129774" y="184535"/>
                    </a:lnTo>
                    <a:lnTo>
                      <a:pt x="117130" y="188308"/>
                    </a:lnTo>
                    <a:lnTo>
                      <a:pt x="103431" y="188998"/>
                    </a:lnTo>
                    <a:lnTo>
                      <a:pt x="98145" y="188391"/>
                    </a:lnTo>
                    <a:lnTo>
                      <a:pt x="84755" y="184398"/>
                    </a:lnTo>
                    <a:lnTo>
                      <a:pt x="73123" y="177316"/>
                    </a:lnTo>
                    <a:lnTo>
                      <a:pt x="63601" y="167676"/>
                    </a:lnTo>
                    <a:lnTo>
                      <a:pt x="56542" y="156012"/>
                    </a:lnTo>
                    <a:lnTo>
                      <a:pt x="52299" y="142855"/>
                    </a:lnTo>
                    <a:lnTo>
                      <a:pt x="51168" y="131317"/>
                    </a:lnTo>
                    <a:lnTo>
                      <a:pt x="51155" y="46621"/>
                    </a:lnTo>
                    <a:lnTo>
                      <a:pt x="48946" y="32398"/>
                    </a:lnTo>
                    <a:lnTo>
                      <a:pt x="42776" y="19948"/>
                    </a:lnTo>
                    <a:lnTo>
                      <a:pt x="33332" y="9956"/>
                    </a:lnTo>
                    <a:lnTo>
                      <a:pt x="21298" y="3107"/>
                    </a:lnTo>
                    <a:lnTo>
                      <a:pt x="7361" y="85"/>
                    </a:lnTo>
                    <a:lnTo>
                      <a:pt x="0" y="0"/>
                    </a:lnTo>
                    <a:lnTo>
                      <a:pt x="0" y="79387"/>
                    </a:lnTo>
                    <a:close/>
                  </a:path>
                </a:pathLst>
              </a:custGeom>
              <a:solidFill>
                <a:schemeClr val="bg1"/>
              </a:solidFill>
            </p:spPr>
            <p:txBody>
              <a:bodyPr wrap="square" lIns="0" tIns="0" rIns="0" bIns="0" rtlCol="0">
                <a:noAutofit/>
              </a:bodyPr>
              <a:lstStyle/>
              <a:p>
                <a:endParaRPr/>
              </a:p>
            </p:txBody>
          </p:sp>
          <p:sp>
            <p:nvSpPr>
              <p:cNvPr id="27" name="object 20">
                <a:extLst>
                  <a:ext uri="{FF2B5EF4-FFF2-40B4-BE49-F238E27FC236}">
                    <a16:creationId xmlns:a16="http://schemas.microsoft.com/office/drawing/2014/main" id="{F41E20BC-14DC-4C41-98B3-43F6F70910C7}"/>
                  </a:ext>
                </a:extLst>
              </p:cNvPr>
              <p:cNvSpPr/>
              <p:nvPr/>
            </p:nvSpPr>
            <p:spPr>
              <a:xfrm>
                <a:off x="2296464" y="5688930"/>
                <a:ext cx="100696" cy="99231"/>
              </a:xfrm>
              <a:custGeom>
                <a:avLst/>
                <a:gdLst/>
                <a:ahLst/>
                <a:cxnLst/>
                <a:rect l="l" t="t" r="r" b="b"/>
                <a:pathLst>
                  <a:path w="56878" h="56495">
                    <a:moveTo>
                      <a:pt x="35041" y="154"/>
                    </a:moveTo>
                    <a:lnTo>
                      <a:pt x="22677" y="0"/>
                    </a:lnTo>
                    <a:lnTo>
                      <a:pt x="12027" y="4553"/>
                    </a:lnTo>
                    <a:lnTo>
                      <a:pt x="4124" y="12783"/>
                    </a:lnTo>
                    <a:lnTo>
                      <a:pt x="0" y="23655"/>
                    </a:lnTo>
                    <a:lnTo>
                      <a:pt x="370" y="34838"/>
                    </a:lnTo>
                    <a:lnTo>
                      <a:pt x="6251" y="46741"/>
                    </a:lnTo>
                    <a:lnTo>
                      <a:pt x="16813" y="54687"/>
                    </a:lnTo>
                    <a:lnTo>
                      <a:pt x="21782" y="56314"/>
                    </a:lnTo>
                    <a:lnTo>
                      <a:pt x="34132" y="56495"/>
                    </a:lnTo>
                    <a:lnTo>
                      <a:pt x="44783" y="51978"/>
                    </a:lnTo>
                    <a:lnTo>
                      <a:pt x="52708" y="43791"/>
                    </a:lnTo>
                    <a:lnTo>
                      <a:pt x="56878" y="32965"/>
                    </a:lnTo>
                    <a:lnTo>
                      <a:pt x="56517" y="21567"/>
                    </a:lnTo>
                    <a:lnTo>
                      <a:pt x="50595" y="9676"/>
                    </a:lnTo>
                    <a:lnTo>
                      <a:pt x="40012" y="1764"/>
                    </a:lnTo>
                    <a:lnTo>
                      <a:pt x="35041" y="154"/>
                    </a:lnTo>
                    <a:close/>
                  </a:path>
                </a:pathLst>
              </a:custGeom>
              <a:solidFill>
                <a:schemeClr val="bg1"/>
              </a:solidFill>
            </p:spPr>
            <p:txBody>
              <a:bodyPr wrap="square" lIns="0" tIns="0" rIns="0" bIns="0" rtlCol="0">
                <a:noAutofit/>
              </a:bodyPr>
              <a:lstStyle/>
              <a:p>
                <a:endParaRPr/>
              </a:p>
            </p:txBody>
          </p:sp>
          <p:sp>
            <p:nvSpPr>
              <p:cNvPr id="28" name="object 18">
                <a:extLst>
                  <a:ext uri="{FF2B5EF4-FFF2-40B4-BE49-F238E27FC236}">
                    <a16:creationId xmlns:a16="http://schemas.microsoft.com/office/drawing/2014/main" id="{DA11F6F8-C611-48EE-A5D6-94FE89F0C882}"/>
                  </a:ext>
                </a:extLst>
              </p:cNvPr>
              <p:cNvSpPr/>
              <p:nvPr/>
            </p:nvSpPr>
            <p:spPr>
              <a:xfrm>
                <a:off x="4553026" y="5694741"/>
                <a:ext cx="548966" cy="422293"/>
              </a:xfrm>
              <a:custGeom>
                <a:avLst/>
                <a:gdLst/>
                <a:ahLst/>
                <a:cxnLst/>
                <a:rect l="l" t="t" r="r" b="b"/>
                <a:pathLst>
                  <a:path w="310083" h="240423">
                    <a:moveTo>
                      <a:pt x="0" y="0"/>
                    </a:moveTo>
                    <a:lnTo>
                      <a:pt x="0" y="166560"/>
                    </a:lnTo>
                    <a:lnTo>
                      <a:pt x="1512" y="180495"/>
                    </a:lnTo>
                    <a:lnTo>
                      <a:pt x="5826" y="193491"/>
                    </a:lnTo>
                    <a:lnTo>
                      <a:pt x="12611" y="205336"/>
                    </a:lnTo>
                    <a:lnTo>
                      <a:pt x="21532" y="215817"/>
                    </a:lnTo>
                    <a:lnTo>
                      <a:pt x="32258" y="224720"/>
                    </a:lnTo>
                    <a:lnTo>
                      <a:pt x="44455" y="231832"/>
                    </a:lnTo>
                    <a:lnTo>
                      <a:pt x="57791" y="236940"/>
                    </a:lnTo>
                    <a:lnTo>
                      <a:pt x="71933" y="239832"/>
                    </a:lnTo>
                    <a:lnTo>
                      <a:pt x="81902" y="240423"/>
                    </a:lnTo>
                    <a:lnTo>
                      <a:pt x="228396" y="240423"/>
                    </a:lnTo>
                    <a:lnTo>
                      <a:pt x="245639" y="238984"/>
                    </a:lnTo>
                    <a:lnTo>
                      <a:pt x="260778" y="234890"/>
                    </a:lnTo>
                    <a:lnTo>
                      <a:pt x="273839" y="228475"/>
                    </a:lnTo>
                    <a:lnTo>
                      <a:pt x="284849" y="220074"/>
                    </a:lnTo>
                    <a:lnTo>
                      <a:pt x="293835" y="210020"/>
                    </a:lnTo>
                    <a:lnTo>
                      <a:pt x="300824" y="198648"/>
                    </a:lnTo>
                    <a:lnTo>
                      <a:pt x="305842" y="186292"/>
                    </a:lnTo>
                    <a:lnTo>
                      <a:pt x="308916" y="173286"/>
                    </a:lnTo>
                    <a:lnTo>
                      <a:pt x="310071" y="159965"/>
                    </a:lnTo>
                    <a:lnTo>
                      <a:pt x="310083" y="158508"/>
                    </a:lnTo>
                    <a:lnTo>
                      <a:pt x="309090" y="144928"/>
                    </a:lnTo>
                    <a:lnTo>
                      <a:pt x="306082" y="131973"/>
                    </a:lnTo>
                    <a:lnTo>
                      <a:pt x="301015" y="119918"/>
                    </a:lnTo>
                    <a:lnTo>
                      <a:pt x="293844" y="109040"/>
                    </a:lnTo>
                    <a:lnTo>
                      <a:pt x="284524" y="99614"/>
                    </a:lnTo>
                    <a:lnTo>
                      <a:pt x="273013" y="91915"/>
                    </a:lnTo>
                    <a:lnTo>
                      <a:pt x="259264" y="86221"/>
                    </a:lnTo>
                    <a:lnTo>
                      <a:pt x="243234" y="82807"/>
                    </a:lnTo>
                    <a:lnTo>
                      <a:pt x="228396" y="81902"/>
                    </a:lnTo>
                    <a:lnTo>
                      <a:pt x="84442" y="81902"/>
                    </a:lnTo>
                    <a:lnTo>
                      <a:pt x="84442" y="133057"/>
                    </a:lnTo>
                    <a:lnTo>
                      <a:pt x="228396" y="133057"/>
                    </a:lnTo>
                    <a:lnTo>
                      <a:pt x="243310" y="136638"/>
                    </a:lnTo>
                    <a:lnTo>
                      <a:pt x="253102" y="145921"/>
                    </a:lnTo>
                    <a:lnTo>
                      <a:pt x="257246" y="158720"/>
                    </a:lnTo>
                    <a:lnTo>
                      <a:pt x="257352" y="161290"/>
                    </a:lnTo>
                    <a:lnTo>
                      <a:pt x="254280" y="174502"/>
                    </a:lnTo>
                    <a:lnTo>
                      <a:pt x="245415" y="184493"/>
                    </a:lnTo>
                    <a:lnTo>
                      <a:pt x="231290" y="189156"/>
                    </a:lnTo>
                    <a:lnTo>
                      <a:pt x="81902" y="189268"/>
                    </a:lnTo>
                    <a:lnTo>
                      <a:pt x="67787" y="186194"/>
                    </a:lnTo>
                    <a:lnTo>
                      <a:pt x="56550" y="177902"/>
                    </a:lnTo>
                    <a:lnTo>
                      <a:pt x="51240" y="165782"/>
                    </a:lnTo>
                    <a:lnTo>
                      <a:pt x="51155" y="46634"/>
                    </a:lnTo>
                    <a:lnTo>
                      <a:pt x="48947" y="32412"/>
                    </a:lnTo>
                    <a:lnTo>
                      <a:pt x="42778" y="19960"/>
                    </a:lnTo>
                    <a:lnTo>
                      <a:pt x="33336" y="9965"/>
                    </a:lnTo>
                    <a:lnTo>
                      <a:pt x="21305" y="3111"/>
                    </a:lnTo>
                    <a:lnTo>
                      <a:pt x="7371" y="85"/>
                    </a:lnTo>
                    <a:lnTo>
                      <a:pt x="0" y="0"/>
                    </a:lnTo>
                    <a:close/>
                  </a:path>
                </a:pathLst>
              </a:custGeom>
              <a:solidFill>
                <a:schemeClr val="bg1"/>
              </a:solidFill>
            </p:spPr>
            <p:txBody>
              <a:bodyPr wrap="square" lIns="0" tIns="0" rIns="0" bIns="0" rtlCol="0">
                <a:noAutofit/>
              </a:bodyPr>
              <a:lstStyle/>
              <a:p>
                <a:endParaRPr/>
              </a:p>
            </p:txBody>
          </p:sp>
          <p:sp>
            <p:nvSpPr>
              <p:cNvPr id="29" name="object 19">
                <a:extLst>
                  <a:ext uri="{FF2B5EF4-FFF2-40B4-BE49-F238E27FC236}">
                    <a16:creationId xmlns:a16="http://schemas.microsoft.com/office/drawing/2014/main" id="{4B232275-B6E2-484C-AE58-F38E3C82FDA3}"/>
                  </a:ext>
                </a:extLst>
              </p:cNvPr>
              <p:cNvSpPr/>
              <p:nvPr/>
            </p:nvSpPr>
            <p:spPr>
              <a:xfrm>
                <a:off x="4702746" y="5694901"/>
                <a:ext cx="396525" cy="209976"/>
              </a:xfrm>
              <a:custGeom>
                <a:avLst/>
                <a:gdLst/>
                <a:ahLst/>
                <a:cxnLst/>
                <a:rect l="l" t="t" r="r" b="b"/>
                <a:pathLst>
                  <a:path w="223977" h="119545">
                    <a:moveTo>
                      <a:pt x="51142" y="118364"/>
                    </a:moveTo>
                    <a:lnTo>
                      <a:pt x="51561" y="74129"/>
                    </a:lnTo>
                    <a:lnTo>
                      <a:pt x="56696" y="57511"/>
                    </a:lnTo>
                    <a:lnTo>
                      <a:pt x="67748" y="50454"/>
                    </a:lnTo>
                    <a:lnTo>
                      <a:pt x="81838" y="48564"/>
                    </a:lnTo>
                    <a:lnTo>
                      <a:pt x="177596" y="48437"/>
                    </a:lnTo>
                    <a:lnTo>
                      <a:pt x="180185" y="48355"/>
                    </a:lnTo>
                    <a:lnTo>
                      <a:pt x="194122" y="45342"/>
                    </a:lnTo>
                    <a:lnTo>
                      <a:pt x="206155" y="38500"/>
                    </a:lnTo>
                    <a:lnTo>
                      <a:pt x="215599" y="28515"/>
                    </a:lnTo>
                    <a:lnTo>
                      <a:pt x="221768" y="16075"/>
                    </a:lnTo>
                    <a:lnTo>
                      <a:pt x="223977" y="1866"/>
                    </a:lnTo>
                    <a:lnTo>
                      <a:pt x="223977" y="0"/>
                    </a:lnTo>
                    <a:lnTo>
                      <a:pt x="65684" y="190"/>
                    </a:lnTo>
                    <a:lnTo>
                      <a:pt x="46255" y="3377"/>
                    </a:lnTo>
                    <a:lnTo>
                      <a:pt x="33499" y="9021"/>
                    </a:lnTo>
                    <a:lnTo>
                      <a:pt x="22321" y="17087"/>
                    </a:lnTo>
                    <a:lnTo>
                      <a:pt x="13051" y="27241"/>
                    </a:lnTo>
                    <a:lnTo>
                      <a:pt x="6021" y="39146"/>
                    </a:lnTo>
                    <a:lnTo>
                      <a:pt x="1560" y="52466"/>
                    </a:lnTo>
                    <a:lnTo>
                      <a:pt x="0" y="66865"/>
                    </a:lnTo>
                    <a:lnTo>
                      <a:pt x="0" y="119545"/>
                    </a:lnTo>
                    <a:lnTo>
                      <a:pt x="51142" y="118364"/>
                    </a:lnTo>
                    <a:close/>
                  </a:path>
                </a:pathLst>
              </a:custGeom>
              <a:solidFill>
                <a:schemeClr val="bg1"/>
              </a:solidFill>
            </p:spPr>
            <p:txBody>
              <a:bodyPr wrap="square" lIns="0" tIns="0" rIns="0" bIns="0" rtlCol="0">
                <a:noAutofit/>
              </a:bodyPr>
              <a:lstStyle/>
              <a:p>
                <a:endParaRPr/>
              </a:p>
            </p:txBody>
          </p:sp>
          <p:sp>
            <p:nvSpPr>
              <p:cNvPr id="30" name="object 16">
                <a:extLst>
                  <a:ext uri="{FF2B5EF4-FFF2-40B4-BE49-F238E27FC236}">
                    <a16:creationId xmlns:a16="http://schemas.microsoft.com/office/drawing/2014/main" id="{618EE437-E43F-4DFA-A446-15F77C9D4C93}"/>
                  </a:ext>
                </a:extLst>
              </p:cNvPr>
              <p:cNvSpPr/>
              <p:nvPr/>
            </p:nvSpPr>
            <p:spPr>
              <a:xfrm>
                <a:off x="1338756" y="6259118"/>
                <a:ext cx="300002" cy="335072"/>
              </a:xfrm>
              <a:custGeom>
                <a:avLst/>
                <a:gdLst/>
                <a:ahLst/>
                <a:cxnLst/>
                <a:rect l="l" t="t" r="r" b="b"/>
                <a:pathLst>
                  <a:path w="169456" h="190766">
                    <a:moveTo>
                      <a:pt x="86702" y="77431"/>
                    </a:moveTo>
                    <a:lnTo>
                      <a:pt x="162725" y="0"/>
                    </a:lnTo>
                    <a:lnTo>
                      <a:pt x="113347" y="0"/>
                    </a:lnTo>
                    <a:lnTo>
                      <a:pt x="39001" y="78549"/>
                    </a:lnTo>
                    <a:lnTo>
                      <a:pt x="39001" y="0"/>
                    </a:lnTo>
                    <a:lnTo>
                      <a:pt x="19646" y="0"/>
                    </a:lnTo>
                    <a:lnTo>
                      <a:pt x="16285" y="305"/>
                    </a:lnTo>
                    <a:lnTo>
                      <a:pt x="4649" y="7359"/>
                    </a:lnTo>
                    <a:lnTo>
                      <a:pt x="0" y="20472"/>
                    </a:lnTo>
                    <a:lnTo>
                      <a:pt x="0" y="190766"/>
                    </a:lnTo>
                    <a:lnTo>
                      <a:pt x="39001" y="190766"/>
                    </a:lnTo>
                    <a:lnTo>
                      <a:pt x="39001" y="117551"/>
                    </a:lnTo>
                    <a:lnTo>
                      <a:pt x="42646" y="112775"/>
                    </a:lnTo>
                    <a:lnTo>
                      <a:pt x="49949" y="110248"/>
                    </a:lnTo>
                    <a:lnTo>
                      <a:pt x="53200" y="109592"/>
                    </a:lnTo>
                    <a:lnTo>
                      <a:pt x="63044" y="112776"/>
                    </a:lnTo>
                    <a:lnTo>
                      <a:pt x="73507" y="123431"/>
                    </a:lnTo>
                    <a:lnTo>
                      <a:pt x="121767" y="190766"/>
                    </a:lnTo>
                    <a:lnTo>
                      <a:pt x="169456" y="190766"/>
                    </a:lnTo>
                    <a:lnTo>
                      <a:pt x="86702" y="77431"/>
                    </a:lnTo>
                    <a:close/>
                  </a:path>
                </a:pathLst>
              </a:custGeom>
              <a:solidFill>
                <a:schemeClr val="bg1"/>
              </a:solidFill>
            </p:spPr>
            <p:txBody>
              <a:bodyPr wrap="square" lIns="0" tIns="0" rIns="0" bIns="0" rtlCol="0">
                <a:noAutofit/>
              </a:bodyPr>
              <a:lstStyle/>
              <a:p>
                <a:endParaRPr/>
              </a:p>
            </p:txBody>
          </p:sp>
          <p:sp>
            <p:nvSpPr>
              <p:cNvPr id="31" name="object 17">
                <a:extLst>
                  <a:ext uri="{FF2B5EF4-FFF2-40B4-BE49-F238E27FC236}">
                    <a16:creationId xmlns:a16="http://schemas.microsoft.com/office/drawing/2014/main" id="{E4D896B3-7688-4704-9156-05C8A8F0E0C0}"/>
                  </a:ext>
                </a:extLst>
              </p:cNvPr>
              <p:cNvSpPr/>
              <p:nvPr/>
            </p:nvSpPr>
            <p:spPr>
              <a:xfrm>
                <a:off x="1642829" y="6423893"/>
                <a:ext cx="157431" cy="185794"/>
              </a:xfrm>
              <a:custGeom>
                <a:avLst/>
                <a:gdLst/>
                <a:ahLst/>
                <a:cxnLst/>
                <a:rect l="l" t="t" r="r" b="b"/>
                <a:pathLst>
                  <a:path w="88925" h="105778">
                    <a:moveTo>
                      <a:pt x="36741" y="52077"/>
                    </a:moveTo>
                    <a:lnTo>
                      <a:pt x="37392" y="46851"/>
                    </a:lnTo>
                    <a:lnTo>
                      <a:pt x="44459" y="36964"/>
                    </a:lnTo>
                    <a:lnTo>
                      <a:pt x="59194" y="31312"/>
                    </a:lnTo>
                    <a:lnTo>
                      <a:pt x="65083" y="30002"/>
                    </a:lnTo>
                    <a:lnTo>
                      <a:pt x="77590" y="26505"/>
                    </a:lnTo>
                    <a:lnTo>
                      <a:pt x="88925" y="22333"/>
                    </a:lnTo>
                    <a:lnTo>
                      <a:pt x="80975" y="0"/>
                    </a:lnTo>
                    <a:lnTo>
                      <a:pt x="64236" y="4376"/>
                    </a:lnTo>
                    <a:lnTo>
                      <a:pt x="58082" y="5043"/>
                    </a:lnTo>
                    <a:lnTo>
                      <a:pt x="41950" y="7706"/>
                    </a:lnTo>
                    <a:lnTo>
                      <a:pt x="36741" y="52077"/>
                    </a:lnTo>
                    <a:close/>
                  </a:path>
                  <a:path w="88925" h="105778">
                    <a:moveTo>
                      <a:pt x="0" y="53194"/>
                    </a:moveTo>
                    <a:lnTo>
                      <a:pt x="2960" y="71212"/>
                    </a:lnTo>
                    <a:lnTo>
                      <a:pt x="9103" y="82365"/>
                    </a:lnTo>
                    <a:lnTo>
                      <a:pt x="18244" y="90872"/>
                    </a:lnTo>
                    <a:lnTo>
                      <a:pt x="30047" y="96657"/>
                    </a:lnTo>
                    <a:lnTo>
                      <a:pt x="44181" y="99646"/>
                    </a:lnTo>
                    <a:lnTo>
                      <a:pt x="61368" y="99688"/>
                    </a:lnTo>
                    <a:lnTo>
                      <a:pt x="77336" y="97427"/>
                    </a:lnTo>
                    <a:lnTo>
                      <a:pt x="91279" y="93178"/>
                    </a:lnTo>
                    <a:lnTo>
                      <a:pt x="103041" y="86817"/>
                    </a:lnTo>
                    <a:lnTo>
                      <a:pt x="112464" y="78219"/>
                    </a:lnTo>
                    <a:lnTo>
                      <a:pt x="119390" y="67260"/>
                    </a:lnTo>
                    <a:lnTo>
                      <a:pt x="123661" y="53817"/>
                    </a:lnTo>
                    <a:lnTo>
                      <a:pt x="125120" y="37764"/>
                    </a:lnTo>
                    <a:lnTo>
                      <a:pt x="125120" y="-12730"/>
                    </a:lnTo>
                    <a:lnTo>
                      <a:pt x="123379" y="-24219"/>
                    </a:lnTo>
                    <a:lnTo>
                      <a:pt x="118157" y="-34875"/>
                    </a:lnTo>
                    <a:lnTo>
                      <a:pt x="109472" y="-43135"/>
                    </a:lnTo>
                    <a:lnTo>
                      <a:pt x="97316" y="-49016"/>
                    </a:lnTo>
                    <a:lnTo>
                      <a:pt x="81681" y="-52532"/>
                    </a:lnTo>
                    <a:lnTo>
                      <a:pt x="62560" y="-53701"/>
                    </a:lnTo>
                    <a:lnTo>
                      <a:pt x="52124" y="-53241"/>
                    </a:lnTo>
                    <a:lnTo>
                      <a:pt x="36898" y="-50399"/>
                    </a:lnTo>
                    <a:lnTo>
                      <a:pt x="24520" y="-44945"/>
                    </a:lnTo>
                    <a:lnTo>
                      <a:pt x="14991" y="-36862"/>
                    </a:lnTo>
                    <a:lnTo>
                      <a:pt x="8311" y="-26130"/>
                    </a:lnTo>
                    <a:lnTo>
                      <a:pt x="4483" y="-12730"/>
                    </a:lnTo>
                    <a:lnTo>
                      <a:pt x="41795" y="-12730"/>
                    </a:lnTo>
                    <a:lnTo>
                      <a:pt x="43764" y="-19753"/>
                    </a:lnTo>
                    <a:lnTo>
                      <a:pt x="51054" y="-23119"/>
                    </a:lnTo>
                    <a:lnTo>
                      <a:pt x="67249" y="-23062"/>
                    </a:lnTo>
                    <a:lnTo>
                      <a:pt x="82556" y="-19521"/>
                    </a:lnTo>
                    <a:lnTo>
                      <a:pt x="88366" y="-10495"/>
                    </a:lnTo>
                    <a:lnTo>
                      <a:pt x="88103" y="-8066"/>
                    </a:lnTo>
                    <a:lnTo>
                      <a:pt x="80975" y="0"/>
                    </a:lnTo>
                    <a:lnTo>
                      <a:pt x="88925" y="22333"/>
                    </a:lnTo>
                    <a:lnTo>
                      <a:pt x="88925" y="36075"/>
                    </a:lnTo>
                    <a:lnTo>
                      <a:pt x="87545" y="47266"/>
                    </a:lnTo>
                    <a:lnTo>
                      <a:pt x="81281" y="59314"/>
                    </a:lnTo>
                    <a:lnTo>
                      <a:pt x="70437" y="66855"/>
                    </a:lnTo>
                    <a:lnTo>
                      <a:pt x="55537" y="69463"/>
                    </a:lnTo>
                    <a:lnTo>
                      <a:pt x="55256" y="69462"/>
                    </a:lnTo>
                    <a:lnTo>
                      <a:pt x="41964" y="65116"/>
                    </a:lnTo>
                    <a:lnTo>
                      <a:pt x="36741" y="52077"/>
                    </a:lnTo>
                    <a:lnTo>
                      <a:pt x="41950" y="7706"/>
                    </a:lnTo>
                    <a:lnTo>
                      <a:pt x="27987" y="11883"/>
                    </a:lnTo>
                    <a:lnTo>
                      <a:pt x="16502" y="18046"/>
                    </a:lnTo>
                    <a:lnTo>
                      <a:pt x="7804" y="26670"/>
                    </a:lnTo>
                    <a:lnTo>
                      <a:pt x="2200" y="38228"/>
                    </a:lnTo>
                    <a:lnTo>
                      <a:pt x="0" y="53194"/>
                    </a:lnTo>
                    <a:close/>
                  </a:path>
                </a:pathLst>
              </a:custGeom>
              <a:solidFill>
                <a:schemeClr val="bg1"/>
              </a:solidFill>
            </p:spPr>
            <p:txBody>
              <a:bodyPr wrap="square" lIns="0" tIns="0" rIns="0" bIns="0" rtlCol="0">
                <a:noAutofit/>
              </a:bodyPr>
              <a:lstStyle/>
              <a:p>
                <a:endParaRPr/>
              </a:p>
            </p:txBody>
          </p:sp>
          <p:sp>
            <p:nvSpPr>
              <p:cNvPr id="32" name="object 14">
                <a:extLst>
                  <a:ext uri="{FF2B5EF4-FFF2-40B4-BE49-F238E27FC236}">
                    <a16:creationId xmlns:a16="http://schemas.microsoft.com/office/drawing/2014/main" id="{DF9085E0-BEBB-4F34-A6A5-98F080294EA1}"/>
                  </a:ext>
                </a:extLst>
              </p:cNvPr>
              <p:cNvSpPr/>
              <p:nvPr/>
            </p:nvSpPr>
            <p:spPr>
              <a:xfrm>
                <a:off x="1896139" y="6329570"/>
                <a:ext cx="223987" cy="264628"/>
              </a:xfrm>
              <a:custGeom>
                <a:avLst/>
                <a:gdLst/>
                <a:ahLst/>
                <a:cxnLst/>
                <a:rect l="l" t="t" r="r" b="b"/>
                <a:pathLst>
                  <a:path w="126519" h="150660">
                    <a:moveTo>
                      <a:pt x="31831" y="5441"/>
                    </a:moveTo>
                    <a:lnTo>
                      <a:pt x="20383" y="11953"/>
                    </a:lnTo>
                    <a:lnTo>
                      <a:pt x="11472" y="21001"/>
                    </a:lnTo>
                    <a:lnTo>
                      <a:pt x="5101" y="32590"/>
                    </a:lnTo>
                    <a:lnTo>
                      <a:pt x="1276" y="46725"/>
                    </a:lnTo>
                    <a:lnTo>
                      <a:pt x="0" y="63411"/>
                    </a:lnTo>
                    <a:lnTo>
                      <a:pt x="0" y="150660"/>
                    </a:lnTo>
                    <a:lnTo>
                      <a:pt x="37871" y="150660"/>
                    </a:lnTo>
                    <a:lnTo>
                      <a:pt x="37871" y="55841"/>
                    </a:lnTo>
                    <a:lnTo>
                      <a:pt x="39692" y="45508"/>
                    </a:lnTo>
                    <a:lnTo>
                      <a:pt x="48033" y="35983"/>
                    </a:lnTo>
                    <a:lnTo>
                      <a:pt x="63119" y="32829"/>
                    </a:lnTo>
                    <a:lnTo>
                      <a:pt x="74587" y="34434"/>
                    </a:lnTo>
                    <a:lnTo>
                      <a:pt x="84906" y="41996"/>
                    </a:lnTo>
                    <a:lnTo>
                      <a:pt x="88925" y="55841"/>
                    </a:lnTo>
                    <a:lnTo>
                      <a:pt x="88942" y="133188"/>
                    </a:lnTo>
                    <a:lnTo>
                      <a:pt x="93836" y="145768"/>
                    </a:lnTo>
                    <a:lnTo>
                      <a:pt x="107442" y="150660"/>
                    </a:lnTo>
                    <a:lnTo>
                      <a:pt x="126517" y="150660"/>
                    </a:lnTo>
                    <a:lnTo>
                      <a:pt x="126519" y="62327"/>
                    </a:lnTo>
                    <a:lnTo>
                      <a:pt x="125217" y="45762"/>
                    </a:lnTo>
                    <a:lnTo>
                      <a:pt x="121371" y="31759"/>
                    </a:lnTo>
                    <a:lnTo>
                      <a:pt x="114974" y="20313"/>
                    </a:lnTo>
                    <a:lnTo>
                      <a:pt x="106015" y="11419"/>
                    </a:lnTo>
                    <a:lnTo>
                      <a:pt x="94486" y="5072"/>
                    </a:lnTo>
                    <a:lnTo>
                      <a:pt x="80376" y="1267"/>
                    </a:lnTo>
                    <a:lnTo>
                      <a:pt x="63677" y="0"/>
                    </a:lnTo>
                    <a:lnTo>
                      <a:pt x="62319" y="7"/>
                    </a:lnTo>
                    <a:lnTo>
                      <a:pt x="45811" y="1460"/>
                    </a:lnTo>
                    <a:lnTo>
                      <a:pt x="31831" y="5441"/>
                    </a:lnTo>
                    <a:close/>
                  </a:path>
                </a:pathLst>
              </a:custGeom>
              <a:solidFill>
                <a:schemeClr val="bg1"/>
              </a:solidFill>
            </p:spPr>
            <p:txBody>
              <a:bodyPr wrap="square" lIns="0" tIns="0" rIns="0" bIns="0" rtlCol="0">
                <a:noAutofit/>
              </a:bodyPr>
              <a:lstStyle/>
              <a:p>
                <a:endParaRPr/>
              </a:p>
            </p:txBody>
          </p:sp>
          <p:sp>
            <p:nvSpPr>
              <p:cNvPr id="33" name="object 15">
                <a:extLst>
                  <a:ext uri="{FF2B5EF4-FFF2-40B4-BE49-F238E27FC236}">
                    <a16:creationId xmlns:a16="http://schemas.microsoft.com/office/drawing/2014/main" id="{2F482EA4-DE1F-40EA-98E4-61DC72781C3C}"/>
                  </a:ext>
                </a:extLst>
              </p:cNvPr>
              <p:cNvSpPr/>
              <p:nvPr/>
            </p:nvSpPr>
            <p:spPr>
              <a:xfrm>
                <a:off x="2147955" y="6329579"/>
                <a:ext cx="155596" cy="270515"/>
              </a:xfrm>
              <a:custGeom>
                <a:avLst/>
                <a:gdLst/>
                <a:ahLst/>
                <a:cxnLst/>
                <a:rect l="l" t="t" r="r" b="b"/>
                <a:pathLst>
                  <a:path w="87888" h="154012">
                    <a:moveTo>
                      <a:pt x="79087" y="118053"/>
                    </a:moveTo>
                    <a:lnTo>
                      <a:pt x="67043" y="120637"/>
                    </a:lnTo>
                    <a:lnTo>
                      <a:pt x="67322" y="154012"/>
                    </a:lnTo>
                    <a:lnTo>
                      <a:pt x="68329" y="154008"/>
                    </a:lnTo>
                    <a:lnTo>
                      <a:pt x="83889" y="152674"/>
                    </a:lnTo>
                    <a:lnTo>
                      <a:pt x="87888" y="110349"/>
                    </a:lnTo>
                    <a:lnTo>
                      <a:pt x="79087" y="118053"/>
                    </a:lnTo>
                    <a:close/>
                  </a:path>
                  <a:path w="87888" h="154012">
                    <a:moveTo>
                      <a:pt x="53521" y="117395"/>
                    </a:moveTo>
                    <a:lnTo>
                      <a:pt x="44978" y="109069"/>
                    </a:lnTo>
                    <a:lnTo>
                      <a:pt x="39753" y="95647"/>
                    </a:lnTo>
                    <a:lnTo>
                      <a:pt x="37871" y="77152"/>
                    </a:lnTo>
                    <a:lnTo>
                      <a:pt x="37932" y="73214"/>
                    </a:lnTo>
                    <a:lnTo>
                      <a:pt x="40249" y="55574"/>
                    </a:lnTo>
                    <a:lnTo>
                      <a:pt x="45920" y="42946"/>
                    </a:lnTo>
                    <a:lnTo>
                      <a:pt x="54945" y="35353"/>
                    </a:lnTo>
                    <a:lnTo>
                      <a:pt x="67322" y="32816"/>
                    </a:lnTo>
                    <a:lnTo>
                      <a:pt x="68458" y="32834"/>
                    </a:lnTo>
                    <a:lnTo>
                      <a:pt x="80487" y="35837"/>
                    </a:lnTo>
                    <a:lnTo>
                      <a:pt x="89077" y="44022"/>
                    </a:lnTo>
                    <a:lnTo>
                      <a:pt x="94230" y="57413"/>
                    </a:lnTo>
                    <a:lnTo>
                      <a:pt x="95948" y="76034"/>
                    </a:lnTo>
                    <a:lnTo>
                      <a:pt x="95855" y="79856"/>
                    </a:lnTo>
                    <a:lnTo>
                      <a:pt x="93469" y="97593"/>
                    </a:lnTo>
                    <a:lnTo>
                      <a:pt x="87888" y="110349"/>
                    </a:lnTo>
                    <a:lnTo>
                      <a:pt x="83889" y="152674"/>
                    </a:lnTo>
                    <a:lnTo>
                      <a:pt x="97395" y="148963"/>
                    </a:lnTo>
                    <a:lnTo>
                      <a:pt x="108840" y="142882"/>
                    </a:lnTo>
                    <a:lnTo>
                      <a:pt x="118218" y="134437"/>
                    </a:lnTo>
                    <a:lnTo>
                      <a:pt x="125523" y="123636"/>
                    </a:lnTo>
                    <a:lnTo>
                      <a:pt x="130749" y="110483"/>
                    </a:lnTo>
                    <a:lnTo>
                      <a:pt x="133889" y="94987"/>
                    </a:lnTo>
                    <a:lnTo>
                      <a:pt x="134937" y="77152"/>
                    </a:lnTo>
                    <a:lnTo>
                      <a:pt x="134931" y="75668"/>
                    </a:lnTo>
                    <a:lnTo>
                      <a:pt x="133725" y="57880"/>
                    </a:lnTo>
                    <a:lnTo>
                      <a:pt x="130437" y="42485"/>
                    </a:lnTo>
                    <a:lnTo>
                      <a:pt x="125072" y="29476"/>
                    </a:lnTo>
                    <a:lnTo>
                      <a:pt x="117637" y="18847"/>
                    </a:lnTo>
                    <a:lnTo>
                      <a:pt x="108139" y="10592"/>
                    </a:lnTo>
                    <a:lnTo>
                      <a:pt x="96583" y="4703"/>
                    </a:lnTo>
                    <a:lnTo>
                      <a:pt x="82975" y="1174"/>
                    </a:lnTo>
                    <a:lnTo>
                      <a:pt x="67322" y="0"/>
                    </a:lnTo>
                    <a:lnTo>
                      <a:pt x="66280" y="4"/>
                    </a:lnTo>
                    <a:lnTo>
                      <a:pt x="50746" y="1331"/>
                    </a:lnTo>
                    <a:lnTo>
                      <a:pt x="37282" y="5021"/>
                    </a:lnTo>
                    <a:lnTo>
                      <a:pt x="25890" y="11081"/>
                    </a:lnTo>
                    <a:lnTo>
                      <a:pt x="16570" y="19517"/>
                    </a:lnTo>
                    <a:lnTo>
                      <a:pt x="9320" y="30335"/>
                    </a:lnTo>
                    <a:lnTo>
                      <a:pt x="4142" y="43543"/>
                    </a:lnTo>
                    <a:lnTo>
                      <a:pt x="1035" y="59146"/>
                    </a:lnTo>
                    <a:lnTo>
                      <a:pt x="0" y="77152"/>
                    </a:lnTo>
                    <a:lnTo>
                      <a:pt x="2" y="78013"/>
                    </a:lnTo>
                    <a:lnTo>
                      <a:pt x="1136" y="95772"/>
                    </a:lnTo>
                    <a:lnTo>
                      <a:pt x="4351" y="111185"/>
                    </a:lnTo>
                    <a:lnTo>
                      <a:pt x="9645" y="124244"/>
                    </a:lnTo>
                    <a:lnTo>
                      <a:pt x="17020" y="134944"/>
                    </a:lnTo>
                    <a:lnTo>
                      <a:pt x="26476" y="143277"/>
                    </a:lnTo>
                    <a:lnTo>
                      <a:pt x="38011" y="149237"/>
                    </a:lnTo>
                    <a:lnTo>
                      <a:pt x="51626" y="152817"/>
                    </a:lnTo>
                    <a:lnTo>
                      <a:pt x="67322" y="154012"/>
                    </a:lnTo>
                    <a:lnTo>
                      <a:pt x="67043" y="120637"/>
                    </a:lnTo>
                    <a:lnTo>
                      <a:pt x="65359" y="120598"/>
                    </a:lnTo>
                    <a:lnTo>
                      <a:pt x="53521" y="117395"/>
                    </a:lnTo>
                    <a:close/>
                  </a:path>
                </a:pathLst>
              </a:custGeom>
              <a:solidFill>
                <a:schemeClr val="bg1"/>
              </a:solidFill>
            </p:spPr>
            <p:txBody>
              <a:bodyPr wrap="square" lIns="0" tIns="0" rIns="0" bIns="0" rtlCol="0">
                <a:noAutofit/>
              </a:bodyPr>
              <a:lstStyle/>
              <a:p>
                <a:endParaRPr/>
              </a:p>
            </p:txBody>
          </p:sp>
          <p:sp>
            <p:nvSpPr>
              <p:cNvPr id="34" name="object 13">
                <a:extLst>
                  <a:ext uri="{FF2B5EF4-FFF2-40B4-BE49-F238E27FC236}">
                    <a16:creationId xmlns:a16="http://schemas.microsoft.com/office/drawing/2014/main" id="{106C5477-3C76-4083-90F3-D22F4E94537C}"/>
                  </a:ext>
                </a:extLst>
              </p:cNvPr>
              <p:cNvSpPr/>
              <p:nvPr/>
            </p:nvSpPr>
            <p:spPr>
              <a:xfrm>
                <a:off x="2416662" y="6329579"/>
                <a:ext cx="155604" cy="270515"/>
              </a:xfrm>
              <a:custGeom>
                <a:avLst/>
                <a:gdLst/>
                <a:ahLst/>
                <a:cxnLst/>
                <a:rect l="l" t="t" r="r" b="b"/>
                <a:pathLst>
                  <a:path w="87893" h="154012">
                    <a:moveTo>
                      <a:pt x="79090" y="118053"/>
                    </a:moveTo>
                    <a:lnTo>
                      <a:pt x="67043" y="120637"/>
                    </a:lnTo>
                    <a:lnTo>
                      <a:pt x="67322" y="154012"/>
                    </a:lnTo>
                    <a:lnTo>
                      <a:pt x="68329" y="154008"/>
                    </a:lnTo>
                    <a:lnTo>
                      <a:pt x="83889" y="152674"/>
                    </a:lnTo>
                    <a:lnTo>
                      <a:pt x="87893" y="110346"/>
                    </a:lnTo>
                    <a:lnTo>
                      <a:pt x="79090" y="118053"/>
                    </a:lnTo>
                    <a:close/>
                  </a:path>
                  <a:path w="87893" h="154012">
                    <a:moveTo>
                      <a:pt x="53521" y="117395"/>
                    </a:moveTo>
                    <a:lnTo>
                      <a:pt x="44978" y="109069"/>
                    </a:lnTo>
                    <a:lnTo>
                      <a:pt x="39753" y="95647"/>
                    </a:lnTo>
                    <a:lnTo>
                      <a:pt x="37871" y="77152"/>
                    </a:lnTo>
                    <a:lnTo>
                      <a:pt x="37932" y="73214"/>
                    </a:lnTo>
                    <a:lnTo>
                      <a:pt x="40249" y="55574"/>
                    </a:lnTo>
                    <a:lnTo>
                      <a:pt x="45920" y="42946"/>
                    </a:lnTo>
                    <a:lnTo>
                      <a:pt x="54945" y="35353"/>
                    </a:lnTo>
                    <a:lnTo>
                      <a:pt x="67322" y="32816"/>
                    </a:lnTo>
                    <a:lnTo>
                      <a:pt x="68451" y="32833"/>
                    </a:lnTo>
                    <a:lnTo>
                      <a:pt x="80480" y="35835"/>
                    </a:lnTo>
                    <a:lnTo>
                      <a:pt x="89069" y="44020"/>
                    </a:lnTo>
                    <a:lnTo>
                      <a:pt x="94219" y="57411"/>
                    </a:lnTo>
                    <a:lnTo>
                      <a:pt x="95935" y="76034"/>
                    </a:lnTo>
                    <a:lnTo>
                      <a:pt x="95846" y="79846"/>
                    </a:lnTo>
                    <a:lnTo>
                      <a:pt x="93472" y="97587"/>
                    </a:lnTo>
                    <a:lnTo>
                      <a:pt x="87893" y="110346"/>
                    </a:lnTo>
                    <a:lnTo>
                      <a:pt x="83889" y="152674"/>
                    </a:lnTo>
                    <a:lnTo>
                      <a:pt x="97395" y="148963"/>
                    </a:lnTo>
                    <a:lnTo>
                      <a:pt x="108840" y="142882"/>
                    </a:lnTo>
                    <a:lnTo>
                      <a:pt x="118218" y="134437"/>
                    </a:lnTo>
                    <a:lnTo>
                      <a:pt x="125523" y="123636"/>
                    </a:lnTo>
                    <a:lnTo>
                      <a:pt x="130749" y="110483"/>
                    </a:lnTo>
                    <a:lnTo>
                      <a:pt x="133889" y="94987"/>
                    </a:lnTo>
                    <a:lnTo>
                      <a:pt x="134937" y="77152"/>
                    </a:lnTo>
                    <a:lnTo>
                      <a:pt x="134931" y="75668"/>
                    </a:lnTo>
                    <a:lnTo>
                      <a:pt x="133725" y="57880"/>
                    </a:lnTo>
                    <a:lnTo>
                      <a:pt x="130437" y="42485"/>
                    </a:lnTo>
                    <a:lnTo>
                      <a:pt x="125072" y="29476"/>
                    </a:lnTo>
                    <a:lnTo>
                      <a:pt x="117637" y="18847"/>
                    </a:lnTo>
                    <a:lnTo>
                      <a:pt x="108139" y="10592"/>
                    </a:lnTo>
                    <a:lnTo>
                      <a:pt x="96583" y="4703"/>
                    </a:lnTo>
                    <a:lnTo>
                      <a:pt x="82975" y="1174"/>
                    </a:lnTo>
                    <a:lnTo>
                      <a:pt x="67322" y="0"/>
                    </a:lnTo>
                    <a:lnTo>
                      <a:pt x="66280" y="4"/>
                    </a:lnTo>
                    <a:lnTo>
                      <a:pt x="50746" y="1331"/>
                    </a:lnTo>
                    <a:lnTo>
                      <a:pt x="37282" y="5021"/>
                    </a:lnTo>
                    <a:lnTo>
                      <a:pt x="25890" y="11081"/>
                    </a:lnTo>
                    <a:lnTo>
                      <a:pt x="16570" y="19517"/>
                    </a:lnTo>
                    <a:lnTo>
                      <a:pt x="9320" y="30335"/>
                    </a:lnTo>
                    <a:lnTo>
                      <a:pt x="4142" y="43543"/>
                    </a:lnTo>
                    <a:lnTo>
                      <a:pt x="1035" y="59146"/>
                    </a:lnTo>
                    <a:lnTo>
                      <a:pt x="0" y="77152"/>
                    </a:lnTo>
                    <a:lnTo>
                      <a:pt x="2" y="78013"/>
                    </a:lnTo>
                    <a:lnTo>
                      <a:pt x="1136" y="95772"/>
                    </a:lnTo>
                    <a:lnTo>
                      <a:pt x="4351" y="111185"/>
                    </a:lnTo>
                    <a:lnTo>
                      <a:pt x="9645" y="124244"/>
                    </a:lnTo>
                    <a:lnTo>
                      <a:pt x="17020" y="134944"/>
                    </a:lnTo>
                    <a:lnTo>
                      <a:pt x="26476" y="143277"/>
                    </a:lnTo>
                    <a:lnTo>
                      <a:pt x="38011" y="149237"/>
                    </a:lnTo>
                    <a:lnTo>
                      <a:pt x="51626" y="152817"/>
                    </a:lnTo>
                    <a:lnTo>
                      <a:pt x="67322" y="154012"/>
                    </a:lnTo>
                    <a:lnTo>
                      <a:pt x="67043" y="120637"/>
                    </a:lnTo>
                    <a:lnTo>
                      <a:pt x="65359" y="120598"/>
                    </a:lnTo>
                    <a:lnTo>
                      <a:pt x="53521" y="117395"/>
                    </a:lnTo>
                    <a:close/>
                  </a:path>
                </a:pathLst>
              </a:custGeom>
              <a:solidFill>
                <a:schemeClr val="bg1"/>
              </a:solidFill>
            </p:spPr>
            <p:txBody>
              <a:bodyPr wrap="square" lIns="0" tIns="0" rIns="0" bIns="0" rtlCol="0">
                <a:noAutofit/>
              </a:bodyPr>
              <a:lstStyle/>
              <a:p>
                <a:endParaRPr/>
              </a:p>
            </p:txBody>
          </p:sp>
          <p:sp>
            <p:nvSpPr>
              <p:cNvPr id="35" name="object 12">
                <a:extLst>
                  <a:ext uri="{FF2B5EF4-FFF2-40B4-BE49-F238E27FC236}">
                    <a16:creationId xmlns:a16="http://schemas.microsoft.com/office/drawing/2014/main" id="{462B2025-291C-4DF1-AFDD-E882F1217535}"/>
                  </a:ext>
                </a:extLst>
              </p:cNvPr>
              <p:cNvSpPr/>
              <p:nvPr/>
            </p:nvSpPr>
            <p:spPr>
              <a:xfrm>
                <a:off x="2687365" y="6329570"/>
                <a:ext cx="223987" cy="264628"/>
              </a:xfrm>
              <a:custGeom>
                <a:avLst/>
                <a:gdLst/>
                <a:ahLst/>
                <a:cxnLst/>
                <a:rect l="l" t="t" r="r" b="b"/>
                <a:pathLst>
                  <a:path w="126519" h="150660">
                    <a:moveTo>
                      <a:pt x="31837" y="5441"/>
                    </a:moveTo>
                    <a:lnTo>
                      <a:pt x="20388" y="11953"/>
                    </a:lnTo>
                    <a:lnTo>
                      <a:pt x="11476" y="21001"/>
                    </a:lnTo>
                    <a:lnTo>
                      <a:pt x="5103" y="32590"/>
                    </a:lnTo>
                    <a:lnTo>
                      <a:pt x="1276" y="46725"/>
                    </a:lnTo>
                    <a:lnTo>
                      <a:pt x="0" y="63411"/>
                    </a:lnTo>
                    <a:lnTo>
                      <a:pt x="0" y="150660"/>
                    </a:lnTo>
                    <a:lnTo>
                      <a:pt x="37871" y="150660"/>
                    </a:lnTo>
                    <a:lnTo>
                      <a:pt x="37871" y="55841"/>
                    </a:lnTo>
                    <a:lnTo>
                      <a:pt x="39692" y="45508"/>
                    </a:lnTo>
                    <a:lnTo>
                      <a:pt x="48033" y="35983"/>
                    </a:lnTo>
                    <a:lnTo>
                      <a:pt x="63119" y="32829"/>
                    </a:lnTo>
                    <a:lnTo>
                      <a:pt x="74587" y="34434"/>
                    </a:lnTo>
                    <a:lnTo>
                      <a:pt x="84906" y="41996"/>
                    </a:lnTo>
                    <a:lnTo>
                      <a:pt x="88925" y="55841"/>
                    </a:lnTo>
                    <a:lnTo>
                      <a:pt x="88942" y="133188"/>
                    </a:lnTo>
                    <a:lnTo>
                      <a:pt x="93836" y="145768"/>
                    </a:lnTo>
                    <a:lnTo>
                      <a:pt x="107442" y="150660"/>
                    </a:lnTo>
                    <a:lnTo>
                      <a:pt x="126517" y="150660"/>
                    </a:lnTo>
                    <a:lnTo>
                      <a:pt x="126519" y="62327"/>
                    </a:lnTo>
                    <a:lnTo>
                      <a:pt x="125217" y="45762"/>
                    </a:lnTo>
                    <a:lnTo>
                      <a:pt x="121374" y="31759"/>
                    </a:lnTo>
                    <a:lnTo>
                      <a:pt x="114978" y="20313"/>
                    </a:lnTo>
                    <a:lnTo>
                      <a:pt x="106020" y="11419"/>
                    </a:lnTo>
                    <a:lnTo>
                      <a:pt x="94491" y="5072"/>
                    </a:lnTo>
                    <a:lnTo>
                      <a:pt x="80380" y="1267"/>
                    </a:lnTo>
                    <a:lnTo>
                      <a:pt x="63677" y="0"/>
                    </a:lnTo>
                    <a:lnTo>
                      <a:pt x="62319" y="7"/>
                    </a:lnTo>
                    <a:lnTo>
                      <a:pt x="45815" y="1460"/>
                    </a:lnTo>
                    <a:lnTo>
                      <a:pt x="31837" y="5441"/>
                    </a:lnTo>
                    <a:close/>
                  </a:path>
                </a:pathLst>
              </a:custGeom>
              <a:solidFill>
                <a:schemeClr val="bg1"/>
              </a:solidFill>
            </p:spPr>
            <p:txBody>
              <a:bodyPr wrap="square" lIns="0" tIns="0" rIns="0" bIns="0" rtlCol="0">
                <a:noAutofit/>
              </a:bodyPr>
              <a:lstStyle/>
              <a:p>
                <a:endParaRPr/>
              </a:p>
            </p:txBody>
          </p:sp>
          <p:sp>
            <p:nvSpPr>
              <p:cNvPr id="36" name="object 9">
                <a:extLst>
                  <a:ext uri="{FF2B5EF4-FFF2-40B4-BE49-F238E27FC236}">
                    <a16:creationId xmlns:a16="http://schemas.microsoft.com/office/drawing/2014/main" id="{100462D7-B09F-46B8-AABF-7F7D47811C4B}"/>
                  </a:ext>
                </a:extLst>
              </p:cNvPr>
              <p:cNvSpPr/>
              <p:nvPr/>
            </p:nvSpPr>
            <p:spPr>
              <a:xfrm>
                <a:off x="3059379" y="6259125"/>
                <a:ext cx="69026" cy="335072"/>
              </a:xfrm>
              <a:custGeom>
                <a:avLst/>
                <a:gdLst/>
                <a:ahLst/>
                <a:cxnLst/>
                <a:rect l="l" t="t" r="r" b="b"/>
                <a:pathLst>
                  <a:path w="38989" h="190766">
                    <a:moveTo>
                      <a:pt x="0" y="20472"/>
                    </a:moveTo>
                    <a:lnTo>
                      <a:pt x="0" y="190766"/>
                    </a:lnTo>
                    <a:lnTo>
                      <a:pt x="38989" y="190766"/>
                    </a:lnTo>
                    <a:lnTo>
                      <a:pt x="38989" y="0"/>
                    </a:lnTo>
                    <a:lnTo>
                      <a:pt x="19634" y="0"/>
                    </a:lnTo>
                    <a:lnTo>
                      <a:pt x="15719" y="229"/>
                    </a:lnTo>
                    <a:lnTo>
                      <a:pt x="3904" y="6320"/>
                    </a:lnTo>
                    <a:lnTo>
                      <a:pt x="0" y="20472"/>
                    </a:lnTo>
                    <a:close/>
                  </a:path>
                </a:pathLst>
              </a:custGeom>
              <a:solidFill>
                <a:schemeClr val="bg1"/>
              </a:solidFill>
            </p:spPr>
            <p:txBody>
              <a:bodyPr wrap="square" lIns="0" tIns="0" rIns="0" bIns="0" rtlCol="0">
                <a:noAutofit/>
              </a:bodyPr>
              <a:lstStyle/>
              <a:p>
                <a:endParaRPr/>
              </a:p>
            </p:txBody>
          </p:sp>
          <p:sp>
            <p:nvSpPr>
              <p:cNvPr id="37" name="object 10">
                <a:extLst>
                  <a:ext uri="{FF2B5EF4-FFF2-40B4-BE49-F238E27FC236}">
                    <a16:creationId xmlns:a16="http://schemas.microsoft.com/office/drawing/2014/main" id="{D73A17E3-FE40-4167-8B3E-FAA71B367C3C}"/>
                  </a:ext>
                </a:extLst>
              </p:cNvPr>
              <p:cNvSpPr/>
              <p:nvPr/>
            </p:nvSpPr>
            <p:spPr>
              <a:xfrm>
                <a:off x="3162686" y="6333527"/>
                <a:ext cx="144525" cy="260679"/>
              </a:xfrm>
              <a:custGeom>
                <a:avLst/>
                <a:gdLst/>
                <a:ahLst/>
                <a:cxnLst/>
                <a:rect l="l" t="t" r="r" b="b"/>
                <a:pathLst>
                  <a:path w="81635" h="148412">
                    <a:moveTo>
                      <a:pt x="37871" y="148412"/>
                    </a:moveTo>
                    <a:lnTo>
                      <a:pt x="37871" y="71246"/>
                    </a:lnTo>
                    <a:lnTo>
                      <a:pt x="38608" y="62038"/>
                    </a:lnTo>
                    <a:lnTo>
                      <a:pt x="43787" y="49110"/>
                    </a:lnTo>
                    <a:lnTo>
                      <a:pt x="53921" y="41325"/>
                    </a:lnTo>
                    <a:lnTo>
                      <a:pt x="69011" y="38722"/>
                    </a:lnTo>
                    <a:lnTo>
                      <a:pt x="81635" y="38722"/>
                    </a:lnTo>
                    <a:lnTo>
                      <a:pt x="81635" y="0"/>
                    </a:lnTo>
                    <a:lnTo>
                      <a:pt x="71840" y="66"/>
                    </a:lnTo>
                    <a:lnTo>
                      <a:pt x="55381" y="1646"/>
                    </a:lnTo>
                    <a:lnTo>
                      <a:pt x="41053" y="5332"/>
                    </a:lnTo>
                    <a:lnTo>
                      <a:pt x="28859" y="11126"/>
                    </a:lnTo>
                    <a:lnTo>
                      <a:pt x="18803" y="19031"/>
                    </a:lnTo>
                    <a:lnTo>
                      <a:pt x="10885" y="29050"/>
                    </a:lnTo>
                    <a:lnTo>
                      <a:pt x="5110" y="41185"/>
                    </a:lnTo>
                    <a:lnTo>
                      <a:pt x="1481" y="55440"/>
                    </a:lnTo>
                    <a:lnTo>
                      <a:pt x="0" y="71818"/>
                    </a:lnTo>
                    <a:lnTo>
                      <a:pt x="0" y="148412"/>
                    </a:lnTo>
                    <a:lnTo>
                      <a:pt x="37871" y="148412"/>
                    </a:lnTo>
                    <a:close/>
                  </a:path>
                </a:pathLst>
              </a:custGeom>
              <a:solidFill>
                <a:schemeClr val="bg1"/>
              </a:solidFill>
            </p:spPr>
            <p:txBody>
              <a:bodyPr wrap="square" lIns="0" tIns="0" rIns="0" bIns="0" rtlCol="0">
                <a:noAutofit/>
              </a:bodyPr>
              <a:lstStyle/>
              <a:p>
                <a:endParaRPr/>
              </a:p>
            </p:txBody>
          </p:sp>
          <p:sp>
            <p:nvSpPr>
              <p:cNvPr id="38" name="object 11">
                <a:extLst>
                  <a:ext uri="{FF2B5EF4-FFF2-40B4-BE49-F238E27FC236}">
                    <a16:creationId xmlns:a16="http://schemas.microsoft.com/office/drawing/2014/main" id="{BDD27D4C-B447-482B-9A9E-9B7235C1D11F}"/>
                  </a:ext>
                </a:extLst>
              </p:cNvPr>
              <p:cNvSpPr/>
              <p:nvPr/>
            </p:nvSpPr>
            <p:spPr>
              <a:xfrm>
                <a:off x="3332061" y="6423893"/>
                <a:ext cx="157431" cy="185794"/>
              </a:xfrm>
              <a:custGeom>
                <a:avLst/>
                <a:gdLst/>
                <a:ahLst/>
                <a:cxnLst/>
                <a:rect l="l" t="t" r="r" b="b"/>
                <a:pathLst>
                  <a:path w="88925" h="105778">
                    <a:moveTo>
                      <a:pt x="36753" y="52077"/>
                    </a:moveTo>
                    <a:lnTo>
                      <a:pt x="37402" y="46859"/>
                    </a:lnTo>
                    <a:lnTo>
                      <a:pt x="44461" y="36967"/>
                    </a:lnTo>
                    <a:lnTo>
                      <a:pt x="59194" y="31312"/>
                    </a:lnTo>
                    <a:lnTo>
                      <a:pt x="65084" y="30002"/>
                    </a:lnTo>
                    <a:lnTo>
                      <a:pt x="77595" y="26505"/>
                    </a:lnTo>
                    <a:lnTo>
                      <a:pt x="88925" y="22333"/>
                    </a:lnTo>
                    <a:lnTo>
                      <a:pt x="80980" y="0"/>
                    </a:lnTo>
                    <a:lnTo>
                      <a:pt x="64236" y="4376"/>
                    </a:lnTo>
                    <a:lnTo>
                      <a:pt x="58082" y="5043"/>
                    </a:lnTo>
                    <a:lnTo>
                      <a:pt x="41950" y="7706"/>
                    </a:lnTo>
                    <a:lnTo>
                      <a:pt x="36753" y="52077"/>
                    </a:lnTo>
                    <a:close/>
                  </a:path>
                  <a:path w="88925" h="105778">
                    <a:moveTo>
                      <a:pt x="0" y="53194"/>
                    </a:moveTo>
                    <a:lnTo>
                      <a:pt x="2960" y="71212"/>
                    </a:lnTo>
                    <a:lnTo>
                      <a:pt x="9103" y="82365"/>
                    </a:lnTo>
                    <a:lnTo>
                      <a:pt x="18244" y="90872"/>
                    </a:lnTo>
                    <a:lnTo>
                      <a:pt x="30047" y="96657"/>
                    </a:lnTo>
                    <a:lnTo>
                      <a:pt x="44181" y="99646"/>
                    </a:lnTo>
                    <a:lnTo>
                      <a:pt x="61368" y="99688"/>
                    </a:lnTo>
                    <a:lnTo>
                      <a:pt x="77336" y="97427"/>
                    </a:lnTo>
                    <a:lnTo>
                      <a:pt x="91279" y="93178"/>
                    </a:lnTo>
                    <a:lnTo>
                      <a:pt x="103041" y="86817"/>
                    </a:lnTo>
                    <a:lnTo>
                      <a:pt x="112464" y="78219"/>
                    </a:lnTo>
                    <a:lnTo>
                      <a:pt x="119390" y="67260"/>
                    </a:lnTo>
                    <a:lnTo>
                      <a:pt x="123661" y="53817"/>
                    </a:lnTo>
                    <a:lnTo>
                      <a:pt x="125120" y="37764"/>
                    </a:lnTo>
                    <a:lnTo>
                      <a:pt x="125120" y="-12730"/>
                    </a:lnTo>
                    <a:lnTo>
                      <a:pt x="123375" y="-24219"/>
                    </a:lnTo>
                    <a:lnTo>
                      <a:pt x="118151" y="-34875"/>
                    </a:lnTo>
                    <a:lnTo>
                      <a:pt x="109467" y="-43135"/>
                    </a:lnTo>
                    <a:lnTo>
                      <a:pt x="97313" y="-49016"/>
                    </a:lnTo>
                    <a:lnTo>
                      <a:pt x="81680" y="-52532"/>
                    </a:lnTo>
                    <a:lnTo>
                      <a:pt x="62560" y="-53701"/>
                    </a:lnTo>
                    <a:lnTo>
                      <a:pt x="52124" y="-53241"/>
                    </a:lnTo>
                    <a:lnTo>
                      <a:pt x="36898" y="-50399"/>
                    </a:lnTo>
                    <a:lnTo>
                      <a:pt x="24520" y="-44945"/>
                    </a:lnTo>
                    <a:lnTo>
                      <a:pt x="14991" y="-36862"/>
                    </a:lnTo>
                    <a:lnTo>
                      <a:pt x="8311" y="-26130"/>
                    </a:lnTo>
                    <a:lnTo>
                      <a:pt x="4483" y="-12730"/>
                    </a:lnTo>
                    <a:lnTo>
                      <a:pt x="41795" y="-12730"/>
                    </a:lnTo>
                    <a:lnTo>
                      <a:pt x="43764" y="-19753"/>
                    </a:lnTo>
                    <a:lnTo>
                      <a:pt x="51054" y="-23119"/>
                    </a:lnTo>
                    <a:lnTo>
                      <a:pt x="67251" y="-23062"/>
                    </a:lnTo>
                    <a:lnTo>
                      <a:pt x="82560" y="-19521"/>
                    </a:lnTo>
                    <a:lnTo>
                      <a:pt x="88366" y="-10495"/>
                    </a:lnTo>
                    <a:lnTo>
                      <a:pt x="88103" y="-8066"/>
                    </a:lnTo>
                    <a:lnTo>
                      <a:pt x="80980" y="0"/>
                    </a:lnTo>
                    <a:lnTo>
                      <a:pt x="88925" y="22333"/>
                    </a:lnTo>
                    <a:lnTo>
                      <a:pt x="88925" y="36075"/>
                    </a:lnTo>
                    <a:lnTo>
                      <a:pt x="87545" y="47266"/>
                    </a:lnTo>
                    <a:lnTo>
                      <a:pt x="81281" y="59314"/>
                    </a:lnTo>
                    <a:lnTo>
                      <a:pt x="70437" y="66855"/>
                    </a:lnTo>
                    <a:lnTo>
                      <a:pt x="55537" y="69463"/>
                    </a:lnTo>
                    <a:lnTo>
                      <a:pt x="55269" y="69462"/>
                    </a:lnTo>
                    <a:lnTo>
                      <a:pt x="41973" y="65119"/>
                    </a:lnTo>
                    <a:lnTo>
                      <a:pt x="36753" y="52077"/>
                    </a:lnTo>
                    <a:lnTo>
                      <a:pt x="41950" y="7706"/>
                    </a:lnTo>
                    <a:lnTo>
                      <a:pt x="27987" y="11883"/>
                    </a:lnTo>
                    <a:lnTo>
                      <a:pt x="16502" y="18046"/>
                    </a:lnTo>
                    <a:lnTo>
                      <a:pt x="7804" y="26670"/>
                    </a:lnTo>
                    <a:lnTo>
                      <a:pt x="2200" y="38228"/>
                    </a:lnTo>
                    <a:lnTo>
                      <a:pt x="0" y="53194"/>
                    </a:lnTo>
                    <a:close/>
                  </a:path>
                </a:pathLst>
              </a:custGeom>
              <a:solidFill>
                <a:schemeClr val="bg1"/>
              </a:solidFill>
            </p:spPr>
            <p:txBody>
              <a:bodyPr wrap="square" lIns="0" tIns="0" rIns="0" bIns="0" rtlCol="0">
                <a:noAutofit/>
              </a:bodyPr>
              <a:lstStyle/>
              <a:p>
                <a:endParaRPr/>
              </a:p>
            </p:txBody>
          </p:sp>
          <p:sp>
            <p:nvSpPr>
              <p:cNvPr id="39" name="object 8">
                <a:extLst>
                  <a:ext uri="{FF2B5EF4-FFF2-40B4-BE49-F238E27FC236}">
                    <a16:creationId xmlns:a16="http://schemas.microsoft.com/office/drawing/2014/main" id="{FD2BC1D8-2D27-45D4-A7F7-59EB2069A378}"/>
                  </a:ext>
                </a:extLst>
              </p:cNvPr>
              <p:cNvSpPr/>
              <p:nvPr/>
            </p:nvSpPr>
            <p:spPr>
              <a:xfrm>
                <a:off x="3585374" y="6329570"/>
                <a:ext cx="223987" cy="264628"/>
              </a:xfrm>
              <a:custGeom>
                <a:avLst/>
                <a:gdLst/>
                <a:ahLst/>
                <a:cxnLst/>
                <a:rect l="l" t="t" r="r" b="b"/>
                <a:pathLst>
                  <a:path w="126519" h="150660">
                    <a:moveTo>
                      <a:pt x="31837" y="5441"/>
                    </a:moveTo>
                    <a:lnTo>
                      <a:pt x="20388" y="11953"/>
                    </a:lnTo>
                    <a:lnTo>
                      <a:pt x="11476" y="21001"/>
                    </a:lnTo>
                    <a:lnTo>
                      <a:pt x="5103" y="32590"/>
                    </a:lnTo>
                    <a:lnTo>
                      <a:pt x="1276" y="46725"/>
                    </a:lnTo>
                    <a:lnTo>
                      <a:pt x="0" y="63411"/>
                    </a:lnTo>
                    <a:lnTo>
                      <a:pt x="0" y="150660"/>
                    </a:lnTo>
                    <a:lnTo>
                      <a:pt x="37871" y="150660"/>
                    </a:lnTo>
                    <a:lnTo>
                      <a:pt x="37871" y="55841"/>
                    </a:lnTo>
                    <a:lnTo>
                      <a:pt x="39692" y="45508"/>
                    </a:lnTo>
                    <a:lnTo>
                      <a:pt x="48033" y="35983"/>
                    </a:lnTo>
                    <a:lnTo>
                      <a:pt x="63119" y="32829"/>
                    </a:lnTo>
                    <a:lnTo>
                      <a:pt x="74587" y="34434"/>
                    </a:lnTo>
                    <a:lnTo>
                      <a:pt x="84906" y="41996"/>
                    </a:lnTo>
                    <a:lnTo>
                      <a:pt x="88925" y="55841"/>
                    </a:lnTo>
                    <a:lnTo>
                      <a:pt x="88942" y="133188"/>
                    </a:lnTo>
                    <a:lnTo>
                      <a:pt x="93836" y="145768"/>
                    </a:lnTo>
                    <a:lnTo>
                      <a:pt x="107442" y="150660"/>
                    </a:lnTo>
                    <a:lnTo>
                      <a:pt x="126517" y="150660"/>
                    </a:lnTo>
                    <a:lnTo>
                      <a:pt x="126519" y="62327"/>
                    </a:lnTo>
                    <a:lnTo>
                      <a:pt x="125217" y="45762"/>
                    </a:lnTo>
                    <a:lnTo>
                      <a:pt x="121374" y="31759"/>
                    </a:lnTo>
                    <a:lnTo>
                      <a:pt x="114978" y="20313"/>
                    </a:lnTo>
                    <a:lnTo>
                      <a:pt x="106020" y="11419"/>
                    </a:lnTo>
                    <a:lnTo>
                      <a:pt x="94491" y="5072"/>
                    </a:lnTo>
                    <a:lnTo>
                      <a:pt x="80380" y="1267"/>
                    </a:lnTo>
                    <a:lnTo>
                      <a:pt x="63677" y="0"/>
                    </a:lnTo>
                    <a:lnTo>
                      <a:pt x="62319" y="7"/>
                    </a:lnTo>
                    <a:lnTo>
                      <a:pt x="45815" y="1460"/>
                    </a:lnTo>
                    <a:lnTo>
                      <a:pt x="31837" y="5441"/>
                    </a:lnTo>
                    <a:close/>
                  </a:path>
                </a:pathLst>
              </a:custGeom>
              <a:solidFill>
                <a:schemeClr val="bg1"/>
              </a:solidFill>
            </p:spPr>
            <p:txBody>
              <a:bodyPr wrap="square" lIns="0" tIns="0" rIns="0" bIns="0" rtlCol="0">
                <a:noAutofit/>
              </a:bodyPr>
              <a:lstStyle/>
              <a:p>
                <a:endParaRPr/>
              </a:p>
            </p:txBody>
          </p:sp>
          <p:sp>
            <p:nvSpPr>
              <p:cNvPr id="40" name="object 6">
                <a:extLst>
                  <a:ext uri="{FF2B5EF4-FFF2-40B4-BE49-F238E27FC236}">
                    <a16:creationId xmlns:a16="http://schemas.microsoft.com/office/drawing/2014/main" id="{D4786997-0E7F-44D6-97EC-7C49C74613C4}"/>
                  </a:ext>
                </a:extLst>
              </p:cNvPr>
              <p:cNvSpPr/>
              <p:nvPr/>
            </p:nvSpPr>
            <p:spPr>
              <a:xfrm>
                <a:off x="3958384" y="6259118"/>
                <a:ext cx="277630" cy="335072"/>
              </a:xfrm>
              <a:custGeom>
                <a:avLst/>
                <a:gdLst/>
                <a:ahLst/>
                <a:cxnLst/>
                <a:rect l="l" t="t" r="r" b="b"/>
                <a:pathLst>
                  <a:path w="156819" h="190766">
                    <a:moveTo>
                      <a:pt x="156819" y="0"/>
                    </a:moveTo>
                    <a:lnTo>
                      <a:pt x="118389" y="0"/>
                    </a:lnTo>
                    <a:lnTo>
                      <a:pt x="118389" y="131013"/>
                    </a:lnTo>
                    <a:lnTo>
                      <a:pt x="40678" y="0"/>
                    </a:lnTo>
                    <a:lnTo>
                      <a:pt x="19634" y="0"/>
                    </a:lnTo>
                    <a:lnTo>
                      <a:pt x="16285" y="303"/>
                    </a:lnTo>
                    <a:lnTo>
                      <a:pt x="4651" y="7356"/>
                    </a:lnTo>
                    <a:lnTo>
                      <a:pt x="0" y="20472"/>
                    </a:lnTo>
                    <a:lnTo>
                      <a:pt x="0" y="190766"/>
                    </a:lnTo>
                    <a:lnTo>
                      <a:pt x="38430" y="190766"/>
                    </a:lnTo>
                    <a:lnTo>
                      <a:pt x="38430" y="59753"/>
                    </a:lnTo>
                    <a:lnTo>
                      <a:pt x="116141" y="190766"/>
                    </a:lnTo>
                    <a:lnTo>
                      <a:pt x="156819" y="190766"/>
                    </a:lnTo>
                    <a:lnTo>
                      <a:pt x="156819" y="0"/>
                    </a:lnTo>
                    <a:close/>
                  </a:path>
                </a:pathLst>
              </a:custGeom>
              <a:solidFill>
                <a:schemeClr val="bg1"/>
              </a:solidFill>
            </p:spPr>
            <p:txBody>
              <a:bodyPr wrap="square" lIns="0" tIns="0" rIns="0" bIns="0" rtlCol="0">
                <a:noAutofit/>
              </a:bodyPr>
              <a:lstStyle/>
              <a:p>
                <a:endParaRPr/>
              </a:p>
            </p:txBody>
          </p:sp>
          <p:sp>
            <p:nvSpPr>
              <p:cNvPr id="41" name="object 7">
                <a:extLst>
                  <a:ext uri="{FF2B5EF4-FFF2-40B4-BE49-F238E27FC236}">
                    <a16:creationId xmlns:a16="http://schemas.microsoft.com/office/drawing/2014/main" id="{117D0C32-6D3A-4D09-8FFD-2083874229B7}"/>
                  </a:ext>
                </a:extLst>
              </p:cNvPr>
              <p:cNvSpPr/>
              <p:nvPr/>
            </p:nvSpPr>
            <p:spPr>
              <a:xfrm>
                <a:off x="4260367" y="6329579"/>
                <a:ext cx="155610" cy="270515"/>
              </a:xfrm>
              <a:custGeom>
                <a:avLst/>
                <a:gdLst/>
                <a:ahLst/>
                <a:cxnLst/>
                <a:rect l="l" t="t" r="r" b="b"/>
                <a:pathLst>
                  <a:path w="87896" h="154012">
                    <a:moveTo>
                      <a:pt x="79096" y="118053"/>
                    </a:moveTo>
                    <a:lnTo>
                      <a:pt x="67056" y="120637"/>
                    </a:lnTo>
                    <a:lnTo>
                      <a:pt x="67335" y="154012"/>
                    </a:lnTo>
                    <a:lnTo>
                      <a:pt x="68331" y="154008"/>
                    </a:lnTo>
                    <a:lnTo>
                      <a:pt x="83889" y="152675"/>
                    </a:lnTo>
                    <a:lnTo>
                      <a:pt x="87896" y="110346"/>
                    </a:lnTo>
                    <a:lnTo>
                      <a:pt x="79096" y="118053"/>
                    </a:lnTo>
                    <a:close/>
                  </a:path>
                  <a:path w="87896" h="154012">
                    <a:moveTo>
                      <a:pt x="53522" y="117392"/>
                    </a:moveTo>
                    <a:lnTo>
                      <a:pt x="44978" y="109066"/>
                    </a:lnTo>
                    <a:lnTo>
                      <a:pt x="39753" y="95644"/>
                    </a:lnTo>
                    <a:lnTo>
                      <a:pt x="37871" y="77152"/>
                    </a:lnTo>
                    <a:lnTo>
                      <a:pt x="37932" y="73203"/>
                    </a:lnTo>
                    <a:lnTo>
                      <a:pt x="40251" y="55568"/>
                    </a:lnTo>
                    <a:lnTo>
                      <a:pt x="45924" y="42943"/>
                    </a:lnTo>
                    <a:lnTo>
                      <a:pt x="54952" y="35352"/>
                    </a:lnTo>
                    <a:lnTo>
                      <a:pt x="67335" y="32816"/>
                    </a:lnTo>
                    <a:lnTo>
                      <a:pt x="68463" y="32833"/>
                    </a:lnTo>
                    <a:lnTo>
                      <a:pt x="80487" y="35835"/>
                    </a:lnTo>
                    <a:lnTo>
                      <a:pt x="89077" y="44020"/>
                    </a:lnTo>
                    <a:lnTo>
                      <a:pt x="94230" y="57411"/>
                    </a:lnTo>
                    <a:lnTo>
                      <a:pt x="95948" y="76034"/>
                    </a:lnTo>
                    <a:lnTo>
                      <a:pt x="95857" y="79846"/>
                    </a:lnTo>
                    <a:lnTo>
                      <a:pt x="93477" y="97587"/>
                    </a:lnTo>
                    <a:lnTo>
                      <a:pt x="87896" y="110346"/>
                    </a:lnTo>
                    <a:lnTo>
                      <a:pt x="83889" y="152675"/>
                    </a:lnTo>
                    <a:lnTo>
                      <a:pt x="97394" y="148965"/>
                    </a:lnTo>
                    <a:lnTo>
                      <a:pt x="108839" y="142885"/>
                    </a:lnTo>
                    <a:lnTo>
                      <a:pt x="118217" y="134441"/>
                    </a:lnTo>
                    <a:lnTo>
                      <a:pt x="125522" y="123639"/>
                    </a:lnTo>
                    <a:lnTo>
                      <a:pt x="130749" y="110486"/>
                    </a:lnTo>
                    <a:lnTo>
                      <a:pt x="133889" y="94988"/>
                    </a:lnTo>
                    <a:lnTo>
                      <a:pt x="134937" y="77152"/>
                    </a:lnTo>
                    <a:lnTo>
                      <a:pt x="134931" y="75680"/>
                    </a:lnTo>
                    <a:lnTo>
                      <a:pt x="133726" y="57889"/>
                    </a:lnTo>
                    <a:lnTo>
                      <a:pt x="130439" y="42492"/>
                    </a:lnTo>
                    <a:lnTo>
                      <a:pt x="125075" y="29481"/>
                    </a:lnTo>
                    <a:lnTo>
                      <a:pt x="117642" y="18850"/>
                    </a:lnTo>
                    <a:lnTo>
                      <a:pt x="108144" y="10593"/>
                    </a:lnTo>
                    <a:lnTo>
                      <a:pt x="96590" y="4704"/>
                    </a:lnTo>
                    <a:lnTo>
                      <a:pt x="82985" y="1174"/>
                    </a:lnTo>
                    <a:lnTo>
                      <a:pt x="67335" y="0"/>
                    </a:lnTo>
                    <a:lnTo>
                      <a:pt x="66282" y="4"/>
                    </a:lnTo>
                    <a:lnTo>
                      <a:pt x="50746" y="1333"/>
                    </a:lnTo>
                    <a:lnTo>
                      <a:pt x="37281" y="5023"/>
                    </a:lnTo>
                    <a:lnTo>
                      <a:pt x="25889" y="11084"/>
                    </a:lnTo>
                    <a:lnTo>
                      <a:pt x="16569" y="19520"/>
                    </a:lnTo>
                    <a:lnTo>
                      <a:pt x="9319" y="30338"/>
                    </a:lnTo>
                    <a:lnTo>
                      <a:pt x="4142" y="43545"/>
                    </a:lnTo>
                    <a:lnTo>
                      <a:pt x="1035" y="59148"/>
                    </a:lnTo>
                    <a:lnTo>
                      <a:pt x="0" y="77152"/>
                    </a:lnTo>
                    <a:lnTo>
                      <a:pt x="2" y="78025"/>
                    </a:lnTo>
                    <a:lnTo>
                      <a:pt x="1137" y="95782"/>
                    </a:lnTo>
                    <a:lnTo>
                      <a:pt x="4353" y="111192"/>
                    </a:lnTo>
                    <a:lnTo>
                      <a:pt x="9649" y="124249"/>
                    </a:lnTo>
                    <a:lnTo>
                      <a:pt x="17025" y="134947"/>
                    </a:lnTo>
                    <a:lnTo>
                      <a:pt x="26481" y="143278"/>
                    </a:lnTo>
                    <a:lnTo>
                      <a:pt x="38018" y="149237"/>
                    </a:lnTo>
                    <a:lnTo>
                      <a:pt x="51636" y="152818"/>
                    </a:lnTo>
                    <a:lnTo>
                      <a:pt x="67335" y="154012"/>
                    </a:lnTo>
                    <a:lnTo>
                      <a:pt x="67056" y="120637"/>
                    </a:lnTo>
                    <a:lnTo>
                      <a:pt x="65363" y="120597"/>
                    </a:lnTo>
                    <a:lnTo>
                      <a:pt x="53522" y="117392"/>
                    </a:lnTo>
                    <a:close/>
                  </a:path>
                </a:pathLst>
              </a:custGeom>
              <a:solidFill>
                <a:schemeClr val="bg1"/>
              </a:solidFill>
            </p:spPr>
            <p:txBody>
              <a:bodyPr wrap="square" lIns="0" tIns="0" rIns="0" bIns="0" rtlCol="0">
                <a:noAutofit/>
              </a:bodyPr>
              <a:lstStyle/>
              <a:p>
                <a:endParaRPr/>
              </a:p>
            </p:txBody>
          </p:sp>
          <p:sp>
            <p:nvSpPr>
              <p:cNvPr id="42" name="object 3">
                <a:extLst>
                  <a:ext uri="{FF2B5EF4-FFF2-40B4-BE49-F238E27FC236}">
                    <a16:creationId xmlns:a16="http://schemas.microsoft.com/office/drawing/2014/main" id="{FD89FE11-265C-4E5F-86A8-38E1291293E8}"/>
                  </a:ext>
                </a:extLst>
              </p:cNvPr>
              <p:cNvSpPr/>
              <p:nvPr/>
            </p:nvSpPr>
            <p:spPr>
              <a:xfrm>
                <a:off x="4506237" y="6333525"/>
                <a:ext cx="255281" cy="260679"/>
              </a:xfrm>
              <a:custGeom>
                <a:avLst/>
                <a:gdLst/>
                <a:ahLst/>
                <a:cxnLst/>
                <a:rect l="l" t="t" r="r" b="b"/>
                <a:pathLst>
                  <a:path w="144195" h="148412">
                    <a:moveTo>
                      <a:pt x="52184" y="148412"/>
                    </a:moveTo>
                    <a:lnTo>
                      <a:pt x="91732" y="148412"/>
                    </a:lnTo>
                    <a:lnTo>
                      <a:pt x="144195" y="0"/>
                    </a:lnTo>
                    <a:lnTo>
                      <a:pt x="106045" y="0"/>
                    </a:lnTo>
                    <a:lnTo>
                      <a:pt x="99860" y="4495"/>
                    </a:lnTo>
                    <a:lnTo>
                      <a:pt x="97066" y="13182"/>
                    </a:lnTo>
                    <a:lnTo>
                      <a:pt x="71247" y="104076"/>
                    </a:lnTo>
                    <a:lnTo>
                      <a:pt x="41236" y="0"/>
                    </a:lnTo>
                    <a:lnTo>
                      <a:pt x="0" y="0"/>
                    </a:lnTo>
                    <a:lnTo>
                      <a:pt x="52184" y="148412"/>
                    </a:lnTo>
                    <a:close/>
                  </a:path>
                </a:pathLst>
              </a:custGeom>
              <a:solidFill>
                <a:schemeClr val="bg1"/>
              </a:solidFill>
            </p:spPr>
            <p:txBody>
              <a:bodyPr wrap="square" lIns="0" tIns="0" rIns="0" bIns="0" rtlCol="0">
                <a:noAutofit/>
              </a:bodyPr>
              <a:lstStyle/>
              <a:p>
                <a:endParaRPr/>
              </a:p>
            </p:txBody>
          </p:sp>
          <p:sp>
            <p:nvSpPr>
              <p:cNvPr id="43" name="object 4">
                <a:extLst>
                  <a:ext uri="{FF2B5EF4-FFF2-40B4-BE49-F238E27FC236}">
                    <a16:creationId xmlns:a16="http://schemas.microsoft.com/office/drawing/2014/main" id="{2A256F37-8027-4E0E-A0FD-AC41B84B34F7}"/>
                  </a:ext>
                </a:extLst>
              </p:cNvPr>
              <p:cNvSpPr/>
              <p:nvPr/>
            </p:nvSpPr>
            <p:spPr>
              <a:xfrm>
                <a:off x="4776426" y="6259118"/>
                <a:ext cx="66074" cy="335072"/>
              </a:xfrm>
              <a:custGeom>
                <a:avLst/>
                <a:gdLst/>
                <a:ahLst/>
                <a:cxnLst/>
                <a:rect l="l" t="t" r="r" b="b"/>
                <a:pathLst>
                  <a:path w="37322" h="190766">
                    <a:moveTo>
                      <a:pt x="37312" y="190766"/>
                    </a:moveTo>
                    <a:lnTo>
                      <a:pt x="37312" y="48247"/>
                    </a:lnTo>
                    <a:lnTo>
                      <a:pt x="31419" y="42367"/>
                    </a:lnTo>
                    <a:lnTo>
                      <a:pt x="0" y="42367"/>
                    </a:lnTo>
                    <a:lnTo>
                      <a:pt x="0" y="190766"/>
                    </a:lnTo>
                    <a:lnTo>
                      <a:pt x="37312" y="190766"/>
                    </a:lnTo>
                    <a:close/>
                  </a:path>
                  <a:path w="37322" h="190766">
                    <a:moveTo>
                      <a:pt x="32862" y="4388"/>
                    </a:moveTo>
                    <a:lnTo>
                      <a:pt x="19354" y="0"/>
                    </a:lnTo>
                    <a:lnTo>
                      <a:pt x="0" y="0"/>
                    </a:lnTo>
                    <a:lnTo>
                      <a:pt x="0" y="29171"/>
                    </a:lnTo>
                    <a:lnTo>
                      <a:pt x="37312" y="29171"/>
                    </a:lnTo>
                    <a:lnTo>
                      <a:pt x="37322" y="17425"/>
                    </a:lnTo>
                    <a:lnTo>
                      <a:pt x="32862" y="4388"/>
                    </a:lnTo>
                    <a:close/>
                  </a:path>
                </a:pathLst>
              </a:custGeom>
              <a:solidFill>
                <a:schemeClr val="bg1"/>
              </a:solidFill>
            </p:spPr>
            <p:txBody>
              <a:bodyPr wrap="square" lIns="0" tIns="0" rIns="0" bIns="0" rtlCol="0">
                <a:noAutofit/>
              </a:bodyPr>
              <a:lstStyle/>
              <a:p>
                <a:endParaRPr/>
              </a:p>
            </p:txBody>
          </p:sp>
          <p:sp>
            <p:nvSpPr>
              <p:cNvPr id="44" name="object 5">
                <a:extLst>
                  <a:ext uri="{FF2B5EF4-FFF2-40B4-BE49-F238E27FC236}">
                    <a16:creationId xmlns:a16="http://schemas.microsoft.com/office/drawing/2014/main" id="{A81FA33B-6182-434C-82A1-17EC081E8B38}"/>
                  </a:ext>
                </a:extLst>
              </p:cNvPr>
              <p:cNvSpPr/>
              <p:nvPr/>
            </p:nvSpPr>
            <p:spPr>
              <a:xfrm>
                <a:off x="4869808" y="6329570"/>
                <a:ext cx="223987" cy="264628"/>
              </a:xfrm>
              <a:custGeom>
                <a:avLst/>
                <a:gdLst/>
                <a:ahLst/>
                <a:cxnLst/>
                <a:rect l="l" t="t" r="r" b="b"/>
                <a:pathLst>
                  <a:path w="126519" h="150660">
                    <a:moveTo>
                      <a:pt x="31837" y="5441"/>
                    </a:moveTo>
                    <a:lnTo>
                      <a:pt x="20388" y="11953"/>
                    </a:lnTo>
                    <a:lnTo>
                      <a:pt x="11476" y="21001"/>
                    </a:lnTo>
                    <a:lnTo>
                      <a:pt x="5103" y="32590"/>
                    </a:lnTo>
                    <a:lnTo>
                      <a:pt x="1276" y="46725"/>
                    </a:lnTo>
                    <a:lnTo>
                      <a:pt x="0" y="63411"/>
                    </a:lnTo>
                    <a:lnTo>
                      <a:pt x="0" y="150660"/>
                    </a:lnTo>
                    <a:lnTo>
                      <a:pt x="37871" y="150660"/>
                    </a:lnTo>
                    <a:lnTo>
                      <a:pt x="37871" y="55841"/>
                    </a:lnTo>
                    <a:lnTo>
                      <a:pt x="39692" y="45508"/>
                    </a:lnTo>
                    <a:lnTo>
                      <a:pt x="48033" y="35983"/>
                    </a:lnTo>
                    <a:lnTo>
                      <a:pt x="63119" y="32829"/>
                    </a:lnTo>
                    <a:lnTo>
                      <a:pt x="74587" y="34434"/>
                    </a:lnTo>
                    <a:lnTo>
                      <a:pt x="84906" y="41996"/>
                    </a:lnTo>
                    <a:lnTo>
                      <a:pt x="88925" y="55841"/>
                    </a:lnTo>
                    <a:lnTo>
                      <a:pt x="88942" y="133188"/>
                    </a:lnTo>
                    <a:lnTo>
                      <a:pt x="93836" y="145768"/>
                    </a:lnTo>
                    <a:lnTo>
                      <a:pt x="107442" y="150660"/>
                    </a:lnTo>
                    <a:lnTo>
                      <a:pt x="126517" y="150660"/>
                    </a:lnTo>
                    <a:lnTo>
                      <a:pt x="126519" y="62327"/>
                    </a:lnTo>
                    <a:lnTo>
                      <a:pt x="125217" y="45762"/>
                    </a:lnTo>
                    <a:lnTo>
                      <a:pt x="121374" y="31759"/>
                    </a:lnTo>
                    <a:lnTo>
                      <a:pt x="114978" y="20313"/>
                    </a:lnTo>
                    <a:lnTo>
                      <a:pt x="106020" y="11419"/>
                    </a:lnTo>
                    <a:lnTo>
                      <a:pt x="94491" y="5072"/>
                    </a:lnTo>
                    <a:lnTo>
                      <a:pt x="80380" y="1267"/>
                    </a:lnTo>
                    <a:lnTo>
                      <a:pt x="63677" y="0"/>
                    </a:lnTo>
                    <a:lnTo>
                      <a:pt x="62319" y="7"/>
                    </a:lnTo>
                    <a:lnTo>
                      <a:pt x="45815" y="1460"/>
                    </a:lnTo>
                    <a:lnTo>
                      <a:pt x="31837" y="5441"/>
                    </a:lnTo>
                    <a:close/>
                  </a:path>
                </a:pathLst>
              </a:custGeom>
              <a:solidFill>
                <a:schemeClr val="bg1"/>
              </a:solidFill>
            </p:spPr>
            <p:txBody>
              <a:bodyPr wrap="square" lIns="0" tIns="0" rIns="0" bIns="0" rtlCol="0">
                <a:noAutofit/>
              </a:bodyPr>
              <a:lstStyle/>
              <a:p>
                <a:endParaRPr/>
              </a:p>
            </p:txBody>
          </p:sp>
        </p:grpSp>
        <p:sp>
          <p:nvSpPr>
            <p:cNvPr id="87" name="Rectangle 86">
              <a:extLst>
                <a:ext uri="{FF2B5EF4-FFF2-40B4-BE49-F238E27FC236}">
                  <a16:creationId xmlns:a16="http://schemas.microsoft.com/office/drawing/2014/main" id="{4C86A6B7-4E1D-473A-BD18-F15DD7011F5F}"/>
                </a:ext>
              </a:extLst>
            </p:cNvPr>
            <p:cNvSpPr>
              <a:spLocks/>
            </p:cNvSpPr>
            <p:nvPr userDrawn="1"/>
          </p:nvSpPr>
          <p:spPr>
            <a:xfrm>
              <a:off x="3449000" y="4819643"/>
              <a:ext cx="5287562" cy="307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noAutofit/>
            </a:bodyPr>
            <a:lstStyle/>
            <a:p>
              <a:pPr algn="ctr">
                <a:spcBef>
                  <a:spcPts val="2400"/>
                </a:spcBef>
              </a:pPr>
              <a:r>
                <a:rPr lang="en-US" sz="1000" b="0" dirty="0">
                  <a:latin typeface="Cairo Light" panose="00000400000000000000" pitchFamily="2" charset="-78"/>
                  <a:cs typeface="Cairo Light" panose="00000400000000000000" pitchFamily="2" charset="-78"/>
                </a:rPr>
                <a:t>Event Department </a:t>
              </a:r>
              <a:r>
                <a:rPr lang="fa-IR" sz="1000" b="0" dirty="0">
                  <a:latin typeface="Cairo Light" panose="00000400000000000000" pitchFamily="2" charset="-78"/>
                  <a:cs typeface="Cairo Light" panose="00000400000000000000" pitchFamily="2" charset="-78"/>
                </a:rPr>
                <a:t>|</a:t>
              </a:r>
              <a:r>
                <a:rPr lang="en-US" sz="1000" b="0" dirty="0">
                  <a:latin typeface="Cairo Light" panose="00000400000000000000" pitchFamily="2" charset="-78"/>
                  <a:cs typeface="Cairo Light" panose="00000400000000000000" pitchFamily="2" charset="-78"/>
                </a:rPr>
                <a:t> </a:t>
              </a:r>
              <a:r>
                <a:rPr lang="en-US" sz="1000" b="1" dirty="0">
                  <a:latin typeface="Cairo Light" panose="00000400000000000000" pitchFamily="2" charset="-78"/>
                  <a:cs typeface="Cairo Light" panose="00000400000000000000" pitchFamily="2" charset="-78"/>
                </a:rPr>
                <a:t>Kanoon Iran Novin </a:t>
              </a:r>
              <a:r>
                <a:rPr lang="en-US" sz="1000" b="0" dirty="0">
                  <a:latin typeface="Cairo Light" panose="00000400000000000000" pitchFamily="2" charset="-78"/>
                  <a:cs typeface="Cairo Light" panose="00000400000000000000" pitchFamily="2" charset="-78"/>
                </a:rPr>
                <a:t>|</a:t>
              </a:r>
              <a:r>
                <a:rPr lang="en-US" sz="1000" b="1" dirty="0">
                  <a:latin typeface="Cairo Light" panose="00000400000000000000" pitchFamily="2" charset="-78"/>
                  <a:cs typeface="Cairo Light" panose="00000400000000000000" pitchFamily="2" charset="-78"/>
                </a:rPr>
                <a:t> </a:t>
              </a:r>
              <a:r>
                <a:rPr lang="en-US" sz="1000" b="0" dirty="0">
                  <a:latin typeface="Cairo Light" panose="00000400000000000000" pitchFamily="2" charset="-78"/>
                  <a:cs typeface="Cairo Light" panose="00000400000000000000" pitchFamily="2" charset="-78"/>
                </a:rPr>
                <a:t>©2021</a:t>
              </a:r>
            </a:p>
          </p:txBody>
        </p:sp>
      </p:grpSp>
      <p:grpSp>
        <p:nvGrpSpPr>
          <p:cNvPr id="46" name="Group 45">
            <a:extLst>
              <a:ext uri="{FF2B5EF4-FFF2-40B4-BE49-F238E27FC236}">
                <a16:creationId xmlns:a16="http://schemas.microsoft.com/office/drawing/2014/main" id="{02C6972F-F229-4500-B8EB-80C8099B4978}"/>
              </a:ext>
            </a:extLst>
          </p:cNvPr>
          <p:cNvGrpSpPr/>
          <p:nvPr userDrawn="1"/>
        </p:nvGrpSpPr>
        <p:grpSpPr>
          <a:xfrm>
            <a:off x="5754554" y="6022346"/>
            <a:ext cx="707387" cy="571127"/>
            <a:chOff x="1858219" y="4471581"/>
            <a:chExt cx="1107988" cy="894563"/>
          </a:xfrm>
        </p:grpSpPr>
        <p:sp>
          <p:nvSpPr>
            <p:cNvPr id="47" name="object 112">
              <a:extLst>
                <a:ext uri="{FF2B5EF4-FFF2-40B4-BE49-F238E27FC236}">
                  <a16:creationId xmlns:a16="http://schemas.microsoft.com/office/drawing/2014/main" id="{6F19616B-AA2F-433A-A98C-067F3110C9F3}"/>
                </a:ext>
              </a:extLst>
            </p:cNvPr>
            <p:cNvSpPr/>
            <p:nvPr/>
          </p:nvSpPr>
          <p:spPr>
            <a:xfrm>
              <a:off x="1981200" y="4471581"/>
              <a:ext cx="862027" cy="854245"/>
            </a:xfrm>
            <a:custGeom>
              <a:avLst/>
              <a:gdLst/>
              <a:ahLst/>
              <a:cxnLst/>
              <a:rect l="l" t="t" r="r" b="b"/>
              <a:pathLst>
                <a:path w="1385823" h="1373314">
                  <a:moveTo>
                    <a:pt x="1088009" y="1373314"/>
                  </a:moveTo>
                  <a:lnTo>
                    <a:pt x="1112434" y="1372327"/>
                  </a:lnTo>
                  <a:lnTo>
                    <a:pt x="1136315" y="1369416"/>
                  </a:lnTo>
                  <a:lnTo>
                    <a:pt x="1182141" y="1358131"/>
                  </a:lnTo>
                  <a:lnTo>
                    <a:pt x="1224871" y="1340072"/>
                  </a:lnTo>
                  <a:lnTo>
                    <a:pt x="1263894" y="1315853"/>
                  </a:lnTo>
                  <a:lnTo>
                    <a:pt x="1298595" y="1286086"/>
                  </a:lnTo>
                  <a:lnTo>
                    <a:pt x="1328362" y="1251384"/>
                  </a:lnTo>
                  <a:lnTo>
                    <a:pt x="1352582" y="1212362"/>
                  </a:lnTo>
                  <a:lnTo>
                    <a:pt x="1370641" y="1169631"/>
                  </a:lnTo>
                  <a:lnTo>
                    <a:pt x="1381926" y="1123806"/>
                  </a:lnTo>
                  <a:lnTo>
                    <a:pt x="1385824" y="1075499"/>
                  </a:lnTo>
                  <a:lnTo>
                    <a:pt x="1385824" y="297827"/>
                  </a:lnTo>
                  <a:lnTo>
                    <a:pt x="1381926" y="249517"/>
                  </a:lnTo>
                  <a:lnTo>
                    <a:pt x="1370641" y="203689"/>
                  </a:lnTo>
                  <a:lnTo>
                    <a:pt x="1352582" y="160956"/>
                  </a:lnTo>
                  <a:lnTo>
                    <a:pt x="1328362" y="121932"/>
                  </a:lnTo>
                  <a:lnTo>
                    <a:pt x="1298595" y="87229"/>
                  </a:lnTo>
                  <a:lnTo>
                    <a:pt x="1263894" y="57462"/>
                  </a:lnTo>
                  <a:lnTo>
                    <a:pt x="1224871" y="33242"/>
                  </a:lnTo>
                  <a:lnTo>
                    <a:pt x="1182141" y="15183"/>
                  </a:lnTo>
                  <a:lnTo>
                    <a:pt x="1136315" y="3897"/>
                  </a:lnTo>
                  <a:lnTo>
                    <a:pt x="1088009" y="0"/>
                  </a:lnTo>
                  <a:lnTo>
                    <a:pt x="297815" y="0"/>
                  </a:lnTo>
                  <a:lnTo>
                    <a:pt x="249508" y="3897"/>
                  </a:lnTo>
                  <a:lnTo>
                    <a:pt x="203682" y="15183"/>
                  </a:lnTo>
                  <a:lnTo>
                    <a:pt x="160952" y="33242"/>
                  </a:lnTo>
                  <a:lnTo>
                    <a:pt x="121929" y="57462"/>
                  </a:lnTo>
                  <a:lnTo>
                    <a:pt x="87228" y="87229"/>
                  </a:lnTo>
                  <a:lnTo>
                    <a:pt x="57461" y="121932"/>
                  </a:lnTo>
                  <a:lnTo>
                    <a:pt x="33241" y="160956"/>
                  </a:lnTo>
                  <a:lnTo>
                    <a:pt x="15182" y="203689"/>
                  </a:lnTo>
                  <a:lnTo>
                    <a:pt x="3897" y="249517"/>
                  </a:lnTo>
                  <a:lnTo>
                    <a:pt x="0" y="297827"/>
                  </a:lnTo>
                  <a:lnTo>
                    <a:pt x="0" y="1075499"/>
                  </a:lnTo>
                  <a:lnTo>
                    <a:pt x="3897" y="1123806"/>
                  </a:lnTo>
                  <a:lnTo>
                    <a:pt x="15182" y="1169631"/>
                  </a:lnTo>
                  <a:lnTo>
                    <a:pt x="33241" y="1212362"/>
                  </a:lnTo>
                  <a:lnTo>
                    <a:pt x="57461" y="1251384"/>
                  </a:lnTo>
                  <a:lnTo>
                    <a:pt x="87228" y="1286086"/>
                  </a:lnTo>
                  <a:lnTo>
                    <a:pt x="121929" y="1315853"/>
                  </a:lnTo>
                  <a:lnTo>
                    <a:pt x="160952" y="1340072"/>
                  </a:lnTo>
                  <a:lnTo>
                    <a:pt x="203682" y="1358131"/>
                  </a:lnTo>
                  <a:lnTo>
                    <a:pt x="249508" y="1369416"/>
                  </a:lnTo>
                  <a:lnTo>
                    <a:pt x="297815" y="1373314"/>
                  </a:lnTo>
                  <a:lnTo>
                    <a:pt x="1088009" y="1373314"/>
                  </a:lnTo>
                  <a:close/>
                </a:path>
              </a:pathLst>
            </a:custGeom>
            <a:solidFill>
              <a:srgbClr val="ED1C24"/>
            </a:solidFill>
            <a:ln w="3175">
              <a:noFill/>
            </a:ln>
          </p:spPr>
          <p:txBody>
            <a:bodyPr wrap="square" lIns="0" tIns="0" rIns="0" bIns="0" rtlCol="0">
              <a:noAutofit/>
            </a:bodyPr>
            <a:lstStyle/>
            <a:p>
              <a:endParaRPr sz="200"/>
            </a:p>
          </p:txBody>
        </p:sp>
        <p:grpSp>
          <p:nvGrpSpPr>
            <p:cNvPr id="48" name="Group 47">
              <a:extLst>
                <a:ext uri="{FF2B5EF4-FFF2-40B4-BE49-F238E27FC236}">
                  <a16:creationId xmlns:a16="http://schemas.microsoft.com/office/drawing/2014/main" id="{9B245602-6AEC-48ED-83DC-46453A259CBE}"/>
                </a:ext>
              </a:extLst>
            </p:cNvPr>
            <p:cNvGrpSpPr/>
            <p:nvPr/>
          </p:nvGrpSpPr>
          <p:grpSpPr>
            <a:xfrm>
              <a:off x="2285270" y="4610681"/>
              <a:ext cx="243372" cy="604758"/>
              <a:chOff x="2516231" y="4114381"/>
              <a:chExt cx="243372" cy="604758"/>
            </a:xfrm>
          </p:grpSpPr>
          <p:sp>
            <p:nvSpPr>
              <p:cNvPr id="50" name="object 63">
                <a:extLst>
                  <a:ext uri="{FF2B5EF4-FFF2-40B4-BE49-F238E27FC236}">
                    <a16:creationId xmlns:a16="http://schemas.microsoft.com/office/drawing/2014/main" id="{0436C3B8-72F9-4CFB-AF04-92055D6821C8}"/>
                  </a:ext>
                </a:extLst>
              </p:cNvPr>
              <p:cNvSpPr/>
              <p:nvPr/>
            </p:nvSpPr>
            <p:spPr>
              <a:xfrm>
                <a:off x="2516231" y="4367452"/>
                <a:ext cx="243372" cy="351687"/>
              </a:xfrm>
              <a:custGeom>
                <a:avLst/>
                <a:gdLst/>
                <a:ahLst/>
                <a:cxnLst/>
                <a:rect l="l" t="t" r="r" b="b"/>
                <a:pathLst>
                  <a:path w="340933" h="492670">
                    <a:moveTo>
                      <a:pt x="125510" y="417250"/>
                    </a:moveTo>
                    <a:lnTo>
                      <a:pt x="138066" y="412818"/>
                    </a:lnTo>
                    <a:lnTo>
                      <a:pt x="152244" y="409680"/>
                    </a:lnTo>
                    <a:lnTo>
                      <a:pt x="173657" y="406158"/>
                    </a:lnTo>
                    <a:lnTo>
                      <a:pt x="203777" y="402424"/>
                    </a:lnTo>
                    <a:lnTo>
                      <a:pt x="214206" y="401296"/>
                    </a:lnTo>
                    <a:lnTo>
                      <a:pt x="234458" y="399174"/>
                    </a:lnTo>
                    <a:lnTo>
                      <a:pt x="250205" y="397758"/>
                    </a:lnTo>
                    <a:lnTo>
                      <a:pt x="262503" y="397083"/>
                    </a:lnTo>
                    <a:lnTo>
                      <a:pt x="272406" y="397186"/>
                    </a:lnTo>
                    <a:lnTo>
                      <a:pt x="280968" y="398106"/>
                    </a:lnTo>
                    <a:lnTo>
                      <a:pt x="289242" y="399879"/>
                    </a:lnTo>
                    <a:lnTo>
                      <a:pt x="298285" y="402542"/>
                    </a:lnTo>
                    <a:lnTo>
                      <a:pt x="309149" y="406132"/>
                    </a:lnTo>
                    <a:lnTo>
                      <a:pt x="312082" y="403181"/>
                    </a:lnTo>
                    <a:lnTo>
                      <a:pt x="319355" y="395322"/>
                    </a:lnTo>
                    <a:lnTo>
                      <a:pt x="328340" y="384376"/>
                    </a:lnTo>
                    <a:lnTo>
                      <a:pt x="336409" y="372161"/>
                    </a:lnTo>
                    <a:lnTo>
                      <a:pt x="340933" y="360497"/>
                    </a:lnTo>
                    <a:lnTo>
                      <a:pt x="339286" y="351204"/>
                    </a:lnTo>
                    <a:lnTo>
                      <a:pt x="334831" y="345424"/>
                    </a:lnTo>
                    <a:lnTo>
                      <a:pt x="328943" y="339677"/>
                    </a:lnTo>
                    <a:lnTo>
                      <a:pt x="320755" y="335547"/>
                    </a:lnTo>
                    <a:lnTo>
                      <a:pt x="307133" y="331602"/>
                    </a:lnTo>
                    <a:lnTo>
                      <a:pt x="284943" y="326414"/>
                    </a:lnTo>
                    <a:lnTo>
                      <a:pt x="286421" y="325732"/>
                    </a:lnTo>
                    <a:lnTo>
                      <a:pt x="297100" y="322104"/>
                    </a:lnTo>
                    <a:lnTo>
                      <a:pt x="315956" y="319302"/>
                    </a:lnTo>
                    <a:lnTo>
                      <a:pt x="317956" y="319000"/>
                    </a:lnTo>
                    <a:lnTo>
                      <a:pt x="323912" y="315799"/>
                    </a:lnTo>
                    <a:lnTo>
                      <a:pt x="329607" y="309696"/>
                    </a:lnTo>
                    <a:lnTo>
                      <a:pt x="334431" y="301399"/>
                    </a:lnTo>
                    <a:lnTo>
                      <a:pt x="337774" y="291618"/>
                    </a:lnTo>
                    <a:lnTo>
                      <a:pt x="339025" y="281060"/>
                    </a:lnTo>
                    <a:lnTo>
                      <a:pt x="337572" y="270434"/>
                    </a:lnTo>
                    <a:lnTo>
                      <a:pt x="332806" y="260449"/>
                    </a:lnTo>
                    <a:lnTo>
                      <a:pt x="324115" y="251814"/>
                    </a:lnTo>
                    <a:lnTo>
                      <a:pt x="310889" y="245236"/>
                    </a:lnTo>
                    <a:lnTo>
                      <a:pt x="304330" y="243014"/>
                    </a:lnTo>
                    <a:lnTo>
                      <a:pt x="291500" y="238687"/>
                    </a:lnTo>
                    <a:lnTo>
                      <a:pt x="280776" y="235129"/>
                    </a:lnTo>
                    <a:lnTo>
                      <a:pt x="271338" y="232103"/>
                    </a:lnTo>
                    <a:lnTo>
                      <a:pt x="262365" y="229368"/>
                    </a:lnTo>
                    <a:lnTo>
                      <a:pt x="253036" y="226688"/>
                    </a:lnTo>
                    <a:lnTo>
                      <a:pt x="242531" y="223821"/>
                    </a:lnTo>
                    <a:lnTo>
                      <a:pt x="230029" y="220530"/>
                    </a:lnTo>
                    <a:lnTo>
                      <a:pt x="214709" y="216576"/>
                    </a:lnTo>
                    <a:lnTo>
                      <a:pt x="195751" y="211720"/>
                    </a:lnTo>
                    <a:lnTo>
                      <a:pt x="196538" y="211483"/>
                    </a:lnTo>
                    <a:lnTo>
                      <a:pt x="203105" y="209655"/>
                    </a:lnTo>
                    <a:lnTo>
                      <a:pt x="214869" y="206824"/>
                    </a:lnTo>
                    <a:lnTo>
                      <a:pt x="230053" y="203960"/>
                    </a:lnTo>
                    <a:lnTo>
                      <a:pt x="246882" y="202030"/>
                    </a:lnTo>
                    <a:lnTo>
                      <a:pt x="263581" y="202005"/>
                    </a:lnTo>
                    <a:lnTo>
                      <a:pt x="278253" y="203210"/>
                    </a:lnTo>
                    <a:lnTo>
                      <a:pt x="292070" y="203833"/>
                    </a:lnTo>
                    <a:lnTo>
                      <a:pt x="301351" y="202170"/>
                    </a:lnTo>
                    <a:lnTo>
                      <a:pt x="307935" y="196927"/>
                    </a:lnTo>
                    <a:lnTo>
                      <a:pt x="313663" y="186809"/>
                    </a:lnTo>
                    <a:lnTo>
                      <a:pt x="320376" y="170522"/>
                    </a:lnTo>
                    <a:lnTo>
                      <a:pt x="324768" y="157418"/>
                    </a:lnTo>
                    <a:lnTo>
                      <a:pt x="326003" y="146375"/>
                    </a:lnTo>
                    <a:lnTo>
                      <a:pt x="323131" y="138564"/>
                    </a:lnTo>
                    <a:lnTo>
                      <a:pt x="316145" y="132824"/>
                    </a:lnTo>
                    <a:lnTo>
                      <a:pt x="305036" y="127993"/>
                    </a:lnTo>
                    <a:lnTo>
                      <a:pt x="289794" y="122909"/>
                    </a:lnTo>
                    <a:lnTo>
                      <a:pt x="273983" y="117810"/>
                    </a:lnTo>
                    <a:lnTo>
                      <a:pt x="259324" y="113225"/>
                    </a:lnTo>
                    <a:lnTo>
                      <a:pt x="248065" y="110051"/>
                    </a:lnTo>
                    <a:lnTo>
                      <a:pt x="238609" y="107941"/>
                    </a:lnTo>
                    <a:lnTo>
                      <a:pt x="229357" y="106549"/>
                    </a:lnTo>
                    <a:lnTo>
                      <a:pt x="218711" y="105529"/>
                    </a:lnTo>
                    <a:lnTo>
                      <a:pt x="205072" y="104532"/>
                    </a:lnTo>
                    <a:lnTo>
                      <a:pt x="206471" y="103739"/>
                    </a:lnTo>
                    <a:lnTo>
                      <a:pt x="210180" y="101953"/>
                    </a:lnTo>
                    <a:lnTo>
                      <a:pt x="216435" y="99461"/>
                    </a:lnTo>
                    <a:lnTo>
                      <a:pt x="225451" y="96562"/>
                    </a:lnTo>
                    <a:lnTo>
                      <a:pt x="237444" y="93553"/>
                    </a:lnTo>
                    <a:lnTo>
                      <a:pt x="252630" y="90732"/>
                    </a:lnTo>
                    <a:lnTo>
                      <a:pt x="271224" y="88399"/>
                    </a:lnTo>
                    <a:lnTo>
                      <a:pt x="293442" y="86850"/>
                    </a:lnTo>
                    <a:lnTo>
                      <a:pt x="319499" y="86384"/>
                    </a:lnTo>
                    <a:lnTo>
                      <a:pt x="320148" y="86368"/>
                    </a:lnTo>
                    <a:lnTo>
                      <a:pt x="328358" y="79626"/>
                    </a:lnTo>
                    <a:lnTo>
                      <a:pt x="331312" y="65967"/>
                    </a:lnTo>
                    <a:lnTo>
                      <a:pt x="333749" y="53174"/>
                    </a:lnTo>
                    <a:lnTo>
                      <a:pt x="335598" y="46794"/>
                    </a:lnTo>
                    <a:lnTo>
                      <a:pt x="334724" y="33532"/>
                    </a:lnTo>
                    <a:lnTo>
                      <a:pt x="326997" y="22675"/>
                    </a:lnTo>
                    <a:lnTo>
                      <a:pt x="313035" y="14095"/>
                    </a:lnTo>
                    <a:lnTo>
                      <a:pt x="293454" y="7665"/>
                    </a:lnTo>
                    <a:lnTo>
                      <a:pt x="281749" y="5217"/>
                    </a:lnTo>
                    <a:lnTo>
                      <a:pt x="268872" y="3258"/>
                    </a:lnTo>
                    <a:lnTo>
                      <a:pt x="254899" y="1772"/>
                    </a:lnTo>
                    <a:lnTo>
                      <a:pt x="239907" y="745"/>
                    </a:lnTo>
                    <a:lnTo>
                      <a:pt x="223973" y="159"/>
                    </a:lnTo>
                    <a:lnTo>
                      <a:pt x="207175" y="0"/>
                    </a:lnTo>
                    <a:lnTo>
                      <a:pt x="189590" y="250"/>
                    </a:lnTo>
                    <a:lnTo>
                      <a:pt x="171295" y="894"/>
                    </a:lnTo>
                    <a:lnTo>
                      <a:pt x="152367" y="1916"/>
                    </a:lnTo>
                    <a:lnTo>
                      <a:pt x="134847" y="3021"/>
                    </a:lnTo>
                    <a:lnTo>
                      <a:pt x="116363" y="4231"/>
                    </a:lnTo>
                    <a:lnTo>
                      <a:pt x="99488" y="5436"/>
                    </a:lnTo>
                    <a:lnTo>
                      <a:pt x="84166" y="6692"/>
                    </a:lnTo>
                    <a:lnTo>
                      <a:pt x="70340" y="8053"/>
                    </a:lnTo>
                    <a:lnTo>
                      <a:pt x="57954" y="9576"/>
                    </a:lnTo>
                    <a:lnTo>
                      <a:pt x="37279" y="13323"/>
                    </a:lnTo>
                    <a:lnTo>
                      <a:pt x="21691" y="18373"/>
                    </a:lnTo>
                    <a:lnTo>
                      <a:pt x="5875" y="35178"/>
                    </a:lnTo>
                    <a:lnTo>
                      <a:pt x="1802" y="48954"/>
                    </a:lnTo>
                    <a:lnTo>
                      <a:pt x="56" y="61225"/>
                    </a:lnTo>
                    <a:lnTo>
                      <a:pt x="0" y="62266"/>
                    </a:lnTo>
                    <a:lnTo>
                      <a:pt x="4174" y="78178"/>
                    </a:lnTo>
                    <a:lnTo>
                      <a:pt x="15077" y="85891"/>
                    </a:lnTo>
                    <a:lnTo>
                      <a:pt x="27679" y="88211"/>
                    </a:lnTo>
                    <a:lnTo>
                      <a:pt x="36950" y="87946"/>
                    </a:lnTo>
                    <a:lnTo>
                      <a:pt x="36505" y="88073"/>
                    </a:lnTo>
                    <a:lnTo>
                      <a:pt x="27870" y="89730"/>
                    </a:lnTo>
                    <a:lnTo>
                      <a:pt x="14886" y="95745"/>
                    </a:lnTo>
                    <a:lnTo>
                      <a:pt x="7168" y="108546"/>
                    </a:lnTo>
                    <a:lnTo>
                      <a:pt x="6157" y="122130"/>
                    </a:lnTo>
                    <a:lnTo>
                      <a:pt x="7136" y="135934"/>
                    </a:lnTo>
                    <a:lnTo>
                      <a:pt x="10697" y="147617"/>
                    </a:lnTo>
                    <a:lnTo>
                      <a:pt x="17277" y="155980"/>
                    </a:lnTo>
                    <a:lnTo>
                      <a:pt x="17476" y="156114"/>
                    </a:lnTo>
                    <a:lnTo>
                      <a:pt x="22056" y="156948"/>
                    </a:lnTo>
                    <a:lnTo>
                      <a:pt x="30334" y="156629"/>
                    </a:lnTo>
                    <a:lnTo>
                      <a:pt x="41710" y="155513"/>
                    </a:lnTo>
                    <a:lnTo>
                      <a:pt x="55585" y="153957"/>
                    </a:lnTo>
                    <a:lnTo>
                      <a:pt x="71360" y="152316"/>
                    </a:lnTo>
                    <a:lnTo>
                      <a:pt x="88437" y="150945"/>
                    </a:lnTo>
                    <a:lnTo>
                      <a:pt x="106216" y="150202"/>
                    </a:lnTo>
                    <a:lnTo>
                      <a:pt x="115766" y="150040"/>
                    </a:lnTo>
                    <a:lnTo>
                      <a:pt x="130126" y="149859"/>
                    </a:lnTo>
                    <a:lnTo>
                      <a:pt x="141570" y="149900"/>
                    </a:lnTo>
                    <a:lnTo>
                      <a:pt x="151431" y="150252"/>
                    </a:lnTo>
                    <a:lnTo>
                      <a:pt x="161043" y="151003"/>
                    </a:lnTo>
                    <a:lnTo>
                      <a:pt x="171739" y="152243"/>
                    </a:lnTo>
                    <a:lnTo>
                      <a:pt x="184854" y="154058"/>
                    </a:lnTo>
                    <a:lnTo>
                      <a:pt x="201720" y="156539"/>
                    </a:lnTo>
                    <a:lnTo>
                      <a:pt x="200903" y="156710"/>
                    </a:lnTo>
                    <a:lnTo>
                      <a:pt x="196796" y="157598"/>
                    </a:lnTo>
                    <a:lnTo>
                      <a:pt x="189631" y="159205"/>
                    </a:lnTo>
                    <a:lnTo>
                      <a:pt x="179857" y="161492"/>
                    </a:lnTo>
                    <a:lnTo>
                      <a:pt x="167924" y="164419"/>
                    </a:lnTo>
                    <a:lnTo>
                      <a:pt x="154282" y="167945"/>
                    </a:lnTo>
                    <a:lnTo>
                      <a:pt x="139379" y="172029"/>
                    </a:lnTo>
                    <a:lnTo>
                      <a:pt x="123667" y="176631"/>
                    </a:lnTo>
                    <a:lnTo>
                      <a:pt x="107593" y="181712"/>
                    </a:lnTo>
                    <a:lnTo>
                      <a:pt x="91609" y="187230"/>
                    </a:lnTo>
                    <a:lnTo>
                      <a:pt x="76163" y="193145"/>
                    </a:lnTo>
                    <a:lnTo>
                      <a:pt x="61705" y="199417"/>
                    </a:lnTo>
                    <a:lnTo>
                      <a:pt x="48685" y="206005"/>
                    </a:lnTo>
                    <a:lnTo>
                      <a:pt x="42958" y="211390"/>
                    </a:lnTo>
                    <a:lnTo>
                      <a:pt x="38418" y="222707"/>
                    </a:lnTo>
                    <a:lnTo>
                      <a:pt x="35907" y="236241"/>
                    </a:lnTo>
                    <a:lnTo>
                      <a:pt x="33165" y="249579"/>
                    </a:lnTo>
                    <a:lnTo>
                      <a:pt x="31886" y="256169"/>
                    </a:lnTo>
                    <a:lnTo>
                      <a:pt x="32919" y="263300"/>
                    </a:lnTo>
                    <a:lnTo>
                      <a:pt x="37163" y="268004"/>
                    </a:lnTo>
                    <a:lnTo>
                      <a:pt x="44395" y="270751"/>
                    </a:lnTo>
                    <a:lnTo>
                      <a:pt x="54390" y="272012"/>
                    </a:lnTo>
                    <a:lnTo>
                      <a:pt x="66925" y="272260"/>
                    </a:lnTo>
                    <a:lnTo>
                      <a:pt x="81776" y="271967"/>
                    </a:lnTo>
                    <a:lnTo>
                      <a:pt x="98720" y="271602"/>
                    </a:lnTo>
                    <a:lnTo>
                      <a:pt x="117531" y="271639"/>
                    </a:lnTo>
                    <a:lnTo>
                      <a:pt x="125888" y="271808"/>
                    </a:lnTo>
                    <a:lnTo>
                      <a:pt x="140596" y="272133"/>
                    </a:lnTo>
                    <a:lnTo>
                      <a:pt x="152763" y="272492"/>
                    </a:lnTo>
                    <a:lnTo>
                      <a:pt x="163230" y="272958"/>
                    </a:lnTo>
                    <a:lnTo>
                      <a:pt x="172841" y="273605"/>
                    </a:lnTo>
                    <a:lnTo>
                      <a:pt x="182440" y="274508"/>
                    </a:lnTo>
                    <a:lnTo>
                      <a:pt x="192869" y="275739"/>
                    </a:lnTo>
                    <a:lnTo>
                      <a:pt x="204972" y="277372"/>
                    </a:lnTo>
                    <a:lnTo>
                      <a:pt x="219592" y="279482"/>
                    </a:lnTo>
                    <a:lnTo>
                      <a:pt x="237572" y="282142"/>
                    </a:lnTo>
                    <a:lnTo>
                      <a:pt x="236843" y="282170"/>
                    </a:lnTo>
                    <a:lnTo>
                      <a:pt x="232655" y="282337"/>
                    </a:lnTo>
                    <a:lnTo>
                      <a:pt x="214777" y="283130"/>
                    </a:lnTo>
                    <a:lnTo>
                      <a:pt x="202003" y="283759"/>
                    </a:lnTo>
                    <a:lnTo>
                      <a:pt x="187282" y="284545"/>
                    </a:lnTo>
                    <a:lnTo>
                      <a:pt x="171072" y="285490"/>
                    </a:lnTo>
                    <a:lnTo>
                      <a:pt x="153831" y="286595"/>
                    </a:lnTo>
                    <a:lnTo>
                      <a:pt x="136017" y="287861"/>
                    </a:lnTo>
                    <a:lnTo>
                      <a:pt x="118088" y="289291"/>
                    </a:lnTo>
                    <a:lnTo>
                      <a:pt x="100501" y="290886"/>
                    </a:lnTo>
                    <a:lnTo>
                      <a:pt x="83714" y="292647"/>
                    </a:lnTo>
                    <a:lnTo>
                      <a:pt x="68185" y="294575"/>
                    </a:lnTo>
                    <a:lnTo>
                      <a:pt x="54372" y="296673"/>
                    </a:lnTo>
                    <a:lnTo>
                      <a:pt x="42732" y="298942"/>
                    </a:lnTo>
                    <a:lnTo>
                      <a:pt x="33724" y="301383"/>
                    </a:lnTo>
                    <a:lnTo>
                      <a:pt x="21553" y="308047"/>
                    </a:lnTo>
                    <a:lnTo>
                      <a:pt x="13277" y="314426"/>
                    </a:lnTo>
                    <a:lnTo>
                      <a:pt x="8499" y="321423"/>
                    </a:lnTo>
                    <a:lnTo>
                      <a:pt x="6534" y="331322"/>
                    </a:lnTo>
                    <a:lnTo>
                      <a:pt x="6696" y="346406"/>
                    </a:lnTo>
                    <a:lnTo>
                      <a:pt x="8299" y="368959"/>
                    </a:lnTo>
                    <a:lnTo>
                      <a:pt x="10125" y="368515"/>
                    </a:lnTo>
                    <a:lnTo>
                      <a:pt x="15502" y="367373"/>
                    </a:lnTo>
                    <a:lnTo>
                      <a:pt x="24465" y="365765"/>
                    </a:lnTo>
                    <a:lnTo>
                      <a:pt x="37051" y="363925"/>
                    </a:lnTo>
                    <a:lnTo>
                      <a:pt x="53296" y="362086"/>
                    </a:lnTo>
                    <a:lnTo>
                      <a:pt x="73235" y="360482"/>
                    </a:lnTo>
                    <a:lnTo>
                      <a:pt x="96906" y="359345"/>
                    </a:lnTo>
                    <a:lnTo>
                      <a:pt x="113305" y="358877"/>
                    </a:lnTo>
                    <a:lnTo>
                      <a:pt x="122586" y="358793"/>
                    </a:lnTo>
                    <a:lnTo>
                      <a:pt x="131192" y="358997"/>
                    </a:lnTo>
                    <a:lnTo>
                      <a:pt x="139971" y="359572"/>
                    </a:lnTo>
                    <a:lnTo>
                      <a:pt x="149768" y="360600"/>
                    </a:lnTo>
                    <a:lnTo>
                      <a:pt x="161432" y="362162"/>
                    </a:lnTo>
                    <a:lnTo>
                      <a:pt x="175810" y="364341"/>
                    </a:lnTo>
                    <a:lnTo>
                      <a:pt x="193749" y="367219"/>
                    </a:lnTo>
                    <a:lnTo>
                      <a:pt x="216096" y="370877"/>
                    </a:lnTo>
                    <a:lnTo>
                      <a:pt x="211456" y="371370"/>
                    </a:lnTo>
                    <a:lnTo>
                      <a:pt x="199562" y="372688"/>
                    </a:lnTo>
                    <a:lnTo>
                      <a:pt x="186907" y="374176"/>
                    </a:lnTo>
                    <a:lnTo>
                      <a:pt x="173671" y="375832"/>
                    </a:lnTo>
                    <a:lnTo>
                      <a:pt x="160032" y="377656"/>
                    </a:lnTo>
                    <a:lnTo>
                      <a:pt x="146167" y="379646"/>
                    </a:lnTo>
                    <a:lnTo>
                      <a:pt x="132255" y="381801"/>
                    </a:lnTo>
                    <a:lnTo>
                      <a:pt x="118474" y="384120"/>
                    </a:lnTo>
                    <a:lnTo>
                      <a:pt x="105002" y="386602"/>
                    </a:lnTo>
                    <a:lnTo>
                      <a:pt x="92018" y="389245"/>
                    </a:lnTo>
                    <a:lnTo>
                      <a:pt x="79700" y="392048"/>
                    </a:lnTo>
                    <a:lnTo>
                      <a:pt x="68225" y="395010"/>
                    </a:lnTo>
                    <a:lnTo>
                      <a:pt x="57772" y="398131"/>
                    </a:lnTo>
                    <a:lnTo>
                      <a:pt x="48519" y="401408"/>
                    </a:lnTo>
                    <a:lnTo>
                      <a:pt x="38741" y="408301"/>
                    </a:lnTo>
                    <a:lnTo>
                      <a:pt x="32640" y="418834"/>
                    </a:lnTo>
                    <a:lnTo>
                      <a:pt x="29741" y="431545"/>
                    </a:lnTo>
                    <a:lnTo>
                      <a:pt x="29541" y="444983"/>
                    </a:lnTo>
                    <a:lnTo>
                      <a:pt x="31535" y="457699"/>
                    </a:lnTo>
                    <a:lnTo>
                      <a:pt x="35218" y="468242"/>
                    </a:lnTo>
                    <a:lnTo>
                      <a:pt x="40087" y="475163"/>
                    </a:lnTo>
                    <a:lnTo>
                      <a:pt x="45637" y="477011"/>
                    </a:lnTo>
                    <a:lnTo>
                      <a:pt x="61998" y="473814"/>
                    </a:lnTo>
                    <a:lnTo>
                      <a:pt x="78298" y="470982"/>
                    </a:lnTo>
                    <a:lnTo>
                      <a:pt x="94498" y="468524"/>
                    </a:lnTo>
                    <a:lnTo>
                      <a:pt x="110555" y="466448"/>
                    </a:lnTo>
                    <a:lnTo>
                      <a:pt x="126429" y="464764"/>
                    </a:lnTo>
                    <a:lnTo>
                      <a:pt x="142077" y="463481"/>
                    </a:lnTo>
                    <a:lnTo>
                      <a:pt x="157459" y="462608"/>
                    </a:lnTo>
                    <a:lnTo>
                      <a:pt x="172534" y="462153"/>
                    </a:lnTo>
                    <a:lnTo>
                      <a:pt x="187261" y="462127"/>
                    </a:lnTo>
                    <a:lnTo>
                      <a:pt x="201597" y="462537"/>
                    </a:lnTo>
                    <a:lnTo>
                      <a:pt x="215503" y="463394"/>
                    </a:lnTo>
                    <a:lnTo>
                      <a:pt x="228936" y="464706"/>
                    </a:lnTo>
                    <a:lnTo>
                      <a:pt x="241856" y="466481"/>
                    </a:lnTo>
                    <a:lnTo>
                      <a:pt x="254221" y="468730"/>
                    </a:lnTo>
                    <a:lnTo>
                      <a:pt x="265991" y="471462"/>
                    </a:lnTo>
                    <a:lnTo>
                      <a:pt x="277123" y="474684"/>
                    </a:lnTo>
                    <a:lnTo>
                      <a:pt x="287577" y="478408"/>
                    </a:lnTo>
                    <a:lnTo>
                      <a:pt x="297312" y="482640"/>
                    </a:lnTo>
                    <a:lnTo>
                      <a:pt x="306286" y="487391"/>
                    </a:lnTo>
                    <a:lnTo>
                      <a:pt x="314457" y="492670"/>
                    </a:lnTo>
                    <a:lnTo>
                      <a:pt x="316507" y="490887"/>
                    </a:lnTo>
                    <a:lnTo>
                      <a:pt x="325687" y="479140"/>
                    </a:lnTo>
                    <a:lnTo>
                      <a:pt x="328981" y="467454"/>
                    </a:lnTo>
                    <a:lnTo>
                      <a:pt x="327028" y="457255"/>
                    </a:lnTo>
                    <a:lnTo>
                      <a:pt x="320465" y="449972"/>
                    </a:lnTo>
                    <a:lnTo>
                      <a:pt x="307192" y="441788"/>
                    </a:lnTo>
                    <a:lnTo>
                      <a:pt x="296216" y="435164"/>
                    </a:lnTo>
                    <a:lnTo>
                      <a:pt x="286294" y="429460"/>
                    </a:lnTo>
                    <a:lnTo>
                      <a:pt x="277141" y="424632"/>
                    </a:lnTo>
                    <a:lnTo>
                      <a:pt x="268476" y="420633"/>
                    </a:lnTo>
                    <a:lnTo>
                      <a:pt x="260013" y="417417"/>
                    </a:lnTo>
                    <a:lnTo>
                      <a:pt x="251469" y="414940"/>
                    </a:lnTo>
                    <a:lnTo>
                      <a:pt x="242560" y="413154"/>
                    </a:lnTo>
                    <a:lnTo>
                      <a:pt x="233002" y="412014"/>
                    </a:lnTo>
                    <a:lnTo>
                      <a:pt x="222513" y="411475"/>
                    </a:lnTo>
                    <a:lnTo>
                      <a:pt x="210807" y="411491"/>
                    </a:lnTo>
                    <a:lnTo>
                      <a:pt x="197602" y="412015"/>
                    </a:lnTo>
                    <a:lnTo>
                      <a:pt x="182613" y="413003"/>
                    </a:lnTo>
                    <a:lnTo>
                      <a:pt x="165558" y="414408"/>
                    </a:lnTo>
                    <a:lnTo>
                      <a:pt x="146151" y="416184"/>
                    </a:lnTo>
                    <a:lnTo>
                      <a:pt x="124110" y="418286"/>
                    </a:lnTo>
                    <a:lnTo>
                      <a:pt x="125510" y="417250"/>
                    </a:lnTo>
                    <a:close/>
                  </a:path>
                </a:pathLst>
              </a:custGeom>
              <a:solidFill>
                <a:srgbClr val="C3A068"/>
              </a:solidFill>
            </p:spPr>
            <p:txBody>
              <a:bodyPr wrap="square" lIns="0" tIns="0" rIns="0" bIns="0" rtlCol="0">
                <a:noAutofit/>
              </a:bodyPr>
              <a:lstStyle/>
              <a:p>
                <a:pPr algn="r" rtl="1"/>
                <a:endParaRPr sz="200"/>
              </a:p>
            </p:txBody>
          </p:sp>
          <p:sp>
            <p:nvSpPr>
              <p:cNvPr id="51" name="object 62">
                <a:extLst>
                  <a:ext uri="{FF2B5EF4-FFF2-40B4-BE49-F238E27FC236}">
                    <a16:creationId xmlns:a16="http://schemas.microsoft.com/office/drawing/2014/main" id="{9516F70B-A797-46E2-A5B9-45D2F64C6186}"/>
                  </a:ext>
                </a:extLst>
              </p:cNvPr>
              <p:cNvSpPr/>
              <p:nvPr/>
            </p:nvSpPr>
            <p:spPr>
              <a:xfrm>
                <a:off x="2538909" y="4114381"/>
                <a:ext cx="203182" cy="203182"/>
              </a:xfrm>
              <a:custGeom>
                <a:avLst/>
                <a:gdLst/>
                <a:ahLst/>
                <a:cxnLst/>
                <a:rect l="l" t="t" r="r" b="b"/>
                <a:pathLst>
                  <a:path w="284632" h="284632">
                    <a:moveTo>
                      <a:pt x="284632" y="142316"/>
                    </a:moveTo>
                    <a:lnTo>
                      <a:pt x="283883" y="127629"/>
                    </a:lnTo>
                    <a:lnTo>
                      <a:pt x="281685" y="113372"/>
                    </a:lnTo>
                    <a:lnTo>
                      <a:pt x="278113" y="99616"/>
                    </a:lnTo>
                    <a:lnTo>
                      <a:pt x="273239" y="86436"/>
                    </a:lnTo>
                    <a:lnTo>
                      <a:pt x="267137" y="73907"/>
                    </a:lnTo>
                    <a:lnTo>
                      <a:pt x="259881" y="62100"/>
                    </a:lnTo>
                    <a:lnTo>
                      <a:pt x="251544" y="51090"/>
                    </a:lnTo>
                    <a:lnTo>
                      <a:pt x="242201" y="40951"/>
                    </a:lnTo>
                    <a:lnTo>
                      <a:pt x="231924" y="31756"/>
                    </a:lnTo>
                    <a:lnTo>
                      <a:pt x="220788" y="23579"/>
                    </a:lnTo>
                    <a:lnTo>
                      <a:pt x="208866" y="16493"/>
                    </a:lnTo>
                    <a:lnTo>
                      <a:pt x="196231" y="10573"/>
                    </a:lnTo>
                    <a:lnTo>
                      <a:pt x="182958" y="5891"/>
                    </a:lnTo>
                    <a:lnTo>
                      <a:pt x="169120" y="2523"/>
                    </a:lnTo>
                    <a:lnTo>
                      <a:pt x="154790" y="540"/>
                    </a:lnTo>
                    <a:lnTo>
                      <a:pt x="142303" y="0"/>
                    </a:lnTo>
                    <a:lnTo>
                      <a:pt x="127613" y="749"/>
                    </a:lnTo>
                    <a:lnTo>
                      <a:pt x="113353" y="2947"/>
                    </a:lnTo>
                    <a:lnTo>
                      <a:pt x="99596" y="6520"/>
                    </a:lnTo>
                    <a:lnTo>
                      <a:pt x="86416" y="11395"/>
                    </a:lnTo>
                    <a:lnTo>
                      <a:pt x="73886" y="17497"/>
                    </a:lnTo>
                    <a:lnTo>
                      <a:pt x="62079" y="24754"/>
                    </a:lnTo>
                    <a:lnTo>
                      <a:pt x="51071" y="33092"/>
                    </a:lnTo>
                    <a:lnTo>
                      <a:pt x="40933" y="42436"/>
                    </a:lnTo>
                    <a:lnTo>
                      <a:pt x="31740" y="52714"/>
                    </a:lnTo>
                    <a:lnTo>
                      <a:pt x="23565" y="63851"/>
                    </a:lnTo>
                    <a:lnTo>
                      <a:pt x="16481" y="75774"/>
                    </a:lnTo>
                    <a:lnTo>
                      <a:pt x="10564" y="88409"/>
                    </a:lnTo>
                    <a:lnTo>
                      <a:pt x="5885" y="101682"/>
                    </a:lnTo>
                    <a:lnTo>
                      <a:pt x="2518" y="115520"/>
                    </a:lnTo>
                    <a:lnTo>
                      <a:pt x="538" y="129850"/>
                    </a:lnTo>
                    <a:lnTo>
                      <a:pt x="0" y="142316"/>
                    </a:lnTo>
                    <a:lnTo>
                      <a:pt x="748" y="157003"/>
                    </a:lnTo>
                    <a:lnTo>
                      <a:pt x="2945" y="171262"/>
                    </a:lnTo>
                    <a:lnTo>
                      <a:pt x="6517" y="185019"/>
                    </a:lnTo>
                    <a:lnTo>
                      <a:pt x="11391" y="198200"/>
                    </a:lnTo>
                    <a:lnTo>
                      <a:pt x="17492" y="210730"/>
                    </a:lnTo>
                    <a:lnTo>
                      <a:pt x="24747" y="222538"/>
                    </a:lnTo>
                    <a:lnTo>
                      <a:pt x="33082" y="233548"/>
                    </a:lnTo>
                    <a:lnTo>
                      <a:pt x="42425" y="243688"/>
                    </a:lnTo>
                    <a:lnTo>
                      <a:pt x="52701" y="252883"/>
                    </a:lnTo>
                    <a:lnTo>
                      <a:pt x="63836" y="261060"/>
                    </a:lnTo>
                    <a:lnTo>
                      <a:pt x="75758" y="268145"/>
                    </a:lnTo>
                    <a:lnTo>
                      <a:pt x="88393" y="274064"/>
                    </a:lnTo>
                    <a:lnTo>
                      <a:pt x="101666" y="278745"/>
                    </a:lnTo>
                    <a:lnTo>
                      <a:pt x="115505" y="282112"/>
                    </a:lnTo>
                    <a:lnTo>
                      <a:pt x="129835" y="284093"/>
                    </a:lnTo>
                    <a:lnTo>
                      <a:pt x="142303" y="284632"/>
                    </a:lnTo>
                    <a:lnTo>
                      <a:pt x="156992" y="283883"/>
                    </a:lnTo>
                    <a:lnTo>
                      <a:pt x="171251" y="281685"/>
                    </a:lnTo>
                    <a:lnTo>
                      <a:pt x="185009" y="278113"/>
                    </a:lnTo>
                    <a:lnTo>
                      <a:pt x="198190" y="273239"/>
                    </a:lnTo>
                    <a:lnTo>
                      <a:pt x="210721" y="267137"/>
                    </a:lnTo>
                    <a:lnTo>
                      <a:pt x="222529" y="259881"/>
                    </a:lnTo>
                    <a:lnTo>
                      <a:pt x="233539" y="251545"/>
                    </a:lnTo>
                    <a:lnTo>
                      <a:pt x="243679" y="242202"/>
                    </a:lnTo>
                    <a:lnTo>
                      <a:pt x="252875" y="231926"/>
                    </a:lnTo>
                    <a:lnTo>
                      <a:pt x="261052" y="220791"/>
                    </a:lnTo>
                    <a:lnTo>
                      <a:pt x="268138" y="208870"/>
                    </a:lnTo>
                    <a:lnTo>
                      <a:pt x="274058" y="196237"/>
                    </a:lnTo>
                    <a:lnTo>
                      <a:pt x="278740" y="182965"/>
                    </a:lnTo>
                    <a:lnTo>
                      <a:pt x="282109" y="169129"/>
                    </a:lnTo>
                    <a:lnTo>
                      <a:pt x="284092" y="154801"/>
                    </a:lnTo>
                    <a:lnTo>
                      <a:pt x="284632" y="142316"/>
                    </a:lnTo>
                    <a:close/>
                  </a:path>
                </a:pathLst>
              </a:custGeom>
              <a:solidFill>
                <a:srgbClr val="C3A068"/>
              </a:solidFill>
            </p:spPr>
            <p:txBody>
              <a:bodyPr wrap="square" lIns="0" tIns="0" rIns="0" bIns="0" rtlCol="0">
                <a:noAutofit/>
              </a:bodyPr>
              <a:lstStyle/>
              <a:p>
                <a:pPr algn="r" rtl="1"/>
                <a:endParaRPr sz="200"/>
              </a:p>
            </p:txBody>
          </p:sp>
        </p:grpSp>
        <p:sp>
          <p:nvSpPr>
            <p:cNvPr id="49" name="TextBox 48">
              <a:extLst>
                <a:ext uri="{FF2B5EF4-FFF2-40B4-BE49-F238E27FC236}">
                  <a16:creationId xmlns:a16="http://schemas.microsoft.com/office/drawing/2014/main" id="{2B077D77-16A2-4904-BB9F-E8738142F269}"/>
                </a:ext>
              </a:extLst>
            </p:cNvPr>
            <p:cNvSpPr txBox="1"/>
            <p:nvPr/>
          </p:nvSpPr>
          <p:spPr>
            <a:xfrm>
              <a:off x="1858219" y="4787655"/>
              <a:ext cx="1107988" cy="5784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latin typeface="Fair Prosper" pitchFamily="2" charset="0"/>
                </a:rPr>
                <a:t>Event</a:t>
              </a:r>
            </a:p>
            <a:p>
              <a:pPr algn="ctr"/>
              <a:endParaRPr lang="en-US" sz="900" dirty="0">
                <a:latin typeface="Fair Prosper" pitchFamily="2" charset="0"/>
              </a:endParaRPr>
            </a:p>
          </p:txBody>
        </p:sp>
      </p:grpSp>
    </p:spTree>
    <p:extLst>
      <p:ext uri="{BB962C8B-B14F-4D97-AF65-F5344CB8AC3E}">
        <p14:creationId xmlns:p14="http://schemas.microsoft.com/office/powerpoint/2010/main" val="8791286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CB83D9-7DDF-48A9-9E78-F9CCACDC80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174D71-1C32-4857-9E95-CA9F9FB25E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0978A8-BE5F-4EC9-BD05-135F50F22B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304F9-A199-4D16-BCB2-4B328BD093E0}" type="datetimeFigureOut">
              <a:rPr lang="en-US" smtClean="0"/>
              <a:t>12/30/2023</a:t>
            </a:fld>
            <a:endParaRPr lang="en-US"/>
          </a:p>
        </p:txBody>
      </p:sp>
      <p:sp>
        <p:nvSpPr>
          <p:cNvPr id="5" name="Footer Placeholder 4">
            <a:extLst>
              <a:ext uri="{FF2B5EF4-FFF2-40B4-BE49-F238E27FC236}">
                <a16:creationId xmlns:a16="http://schemas.microsoft.com/office/drawing/2014/main" id="{C58AD738-B1E3-4E5A-9A11-54719ACF71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C57138-3B2E-4B80-8224-D880E1294F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12B71-0F82-4564-8C8C-F181ADDF1FF6}" type="slidenum">
              <a:rPr lang="en-US" smtClean="0"/>
              <a:t>‹#›</a:t>
            </a:fld>
            <a:endParaRPr lang="en-US"/>
          </a:p>
        </p:txBody>
      </p:sp>
    </p:spTree>
    <p:extLst>
      <p:ext uri="{BB962C8B-B14F-4D97-AF65-F5344CB8AC3E}">
        <p14:creationId xmlns:p14="http://schemas.microsoft.com/office/powerpoint/2010/main" val="341584957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71" r:id="rId3"/>
    <p:sldLayoutId id="2147483679" r:id="rId4"/>
    <p:sldLayoutId id="2147483678" r:id="rId5"/>
    <p:sldLayoutId id="2147483668" r:id="rId6"/>
    <p:sldLayoutId id="2147483650" r:id="rId7"/>
    <p:sldLayoutId id="2147483661" r:id="rId8"/>
    <p:sldLayoutId id="2147483667" r:id="rId9"/>
    <p:sldLayoutId id="214748371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p:cNvSpPr/>
          <p:nvPr userDrawn="1"/>
        </p:nvSpPr>
        <p:spPr>
          <a:xfrm>
            <a:off x="428" y="0"/>
            <a:ext cx="12191144" cy="68576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10171F"/>
          </a:solidFill>
        </p:spPr>
        <p:txBody>
          <a:bodyPr wrap="square" lIns="0" tIns="0" rIns="0" bIns="0" rtlCol="0"/>
          <a:lstStyle/>
          <a:p>
            <a:pPr marL="0" algn="r" defTabSz="554492" rtl="1" eaLnBrk="1" latinLnBrk="0" hangingPunct="1"/>
            <a:endParaRPr sz="1092"/>
          </a:p>
        </p:txBody>
      </p:sp>
      <p:sp>
        <p:nvSpPr>
          <p:cNvPr id="8" name="object 3"/>
          <p:cNvSpPr/>
          <p:nvPr userDrawn="1"/>
        </p:nvSpPr>
        <p:spPr>
          <a:xfrm>
            <a:off x="5607891" y="627245"/>
            <a:ext cx="5603075" cy="5603075"/>
          </a:xfrm>
          <a:custGeom>
            <a:avLst/>
            <a:gdLst/>
            <a:ahLst/>
            <a:cxnLst/>
            <a:rect l="l" t="t" r="r" b="b"/>
            <a:pathLst>
              <a:path w="9239885" h="9239885">
                <a:moveTo>
                  <a:pt x="4619869" y="0"/>
                </a:moveTo>
                <a:lnTo>
                  <a:pt x="4240967" y="15314"/>
                </a:lnTo>
                <a:lnTo>
                  <a:pt x="3870500" y="60466"/>
                </a:lnTo>
                <a:lnTo>
                  <a:pt x="3509658" y="134265"/>
                </a:lnTo>
                <a:lnTo>
                  <a:pt x="3159630" y="235524"/>
                </a:lnTo>
                <a:lnTo>
                  <a:pt x="2821604" y="363052"/>
                </a:lnTo>
                <a:lnTo>
                  <a:pt x="2496769" y="515661"/>
                </a:lnTo>
                <a:lnTo>
                  <a:pt x="2186315" y="692162"/>
                </a:lnTo>
                <a:lnTo>
                  <a:pt x="1891430" y="891367"/>
                </a:lnTo>
                <a:lnTo>
                  <a:pt x="1613304" y="1112085"/>
                </a:lnTo>
                <a:lnTo>
                  <a:pt x="1353125" y="1353128"/>
                </a:lnTo>
                <a:lnTo>
                  <a:pt x="1112082" y="1613308"/>
                </a:lnTo>
                <a:lnTo>
                  <a:pt x="891364" y="1891435"/>
                </a:lnTo>
                <a:lnTo>
                  <a:pt x="692160" y="2186320"/>
                </a:lnTo>
                <a:lnTo>
                  <a:pt x="515659" y="2496774"/>
                </a:lnTo>
                <a:lnTo>
                  <a:pt x="363050" y="2821608"/>
                </a:lnTo>
                <a:lnTo>
                  <a:pt x="235523" y="3159634"/>
                </a:lnTo>
                <a:lnTo>
                  <a:pt x="134265" y="3509661"/>
                </a:lnTo>
                <a:lnTo>
                  <a:pt x="60466" y="3870503"/>
                </a:lnTo>
                <a:lnTo>
                  <a:pt x="15314" y="4240968"/>
                </a:lnTo>
                <a:lnTo>
                  <a:pt x="0" y="4619869"/>
                </a:lnTo>
                <a:lnTo>
                  <a:pt x="15314" y="4998770"/>
                </a:lnTo>
                <a:lnTo>
                  <a:pt x="60466" y="5369236"/>
                </a:lnTo>
                <a:lnTo>
                  <a:pt x="134265" y="5730077"/>
                </a:lnTo>
                <a:lnTo>
                  <a:pt x="235523" y="6080105"/>
                </a:lnTo>
                <a:lnTo>
                  <a:pt x="363050" y="6418131"/>
                </a:lnTo>
                <a:lnTo>
                  <a:pt x="515659" y="6742965"/>
                </a:lnTo>
                <a:lnTo>
                  <a:pt x="692160" y="7053419"/>
                </a:lnTo>
                <a:lnTo>
                  <a:pt x="891364" y="7348304"/>
                </a:lnTo>
                <a:lnTo>
                  <a:pt x="1112082" y="7626431"/>
                </a:lnTo>
                <a:lnTo>
                  <a:pt x="1353125" y="7886610"/>
                </a:lnTo>
                <a:lnTo>
                  <a:pt x="1613304" y="8127654"/>
                </a:lnTo>
                <a:lnTo>
                  <a:pt x="1891430" y="8348372"/>
                </a:lnTo>
                <a:lnTo>
                  <a:pt x="2186315" y="8547576"/>
                </a:lnTo>
                <a:lnTo>
                  <a:pt x="2496769" y="8724077"/>
                </a:lnTo>
                <a:lnTo>
                  <a:pt x="2821604" y="8876687"/>
                </a:lnTo>
                <a:lnTo>
                  <a:pt x="3159630" y="9004215"/>
                </a:lnTo>
                <a:lnTo>
                  <a:pt x="3509658" y="9105473"/>
                </a:lnTo>
                <a:lnTo>
                  <a:pt x="3870500" y="9179273"/>
                </a:lnTo>
                <a:lnTo>
                  <a:pt x="4240967" y="9224424"/>
                </a:lnTo>
                <a:lnTo>
                  <a:pt x="4619869" y="9239739"/>
                </a:lnTo>
                <a:lnTo>
                  <a:pt x="4998770" y="9224424"/>
                </a:lnTo>
                <a:lnTo>
                  <a:pt x="5369236" y="9179273"/>
                </a:lnTo>
                <a:lnTo>
                  <a:pt x="5730077" y="9105473"/>
                </a:lnTo>
                <a:lnTo>
                  <a:pt x="6080105" y="9004215"/>
                </a:lnTo>
                <a:lnTo>
                  <a:pt x="6418131" y="8876687"/>
                </a:lnTo>
                <a:lnTo>
                  <a:pt x="6742965" y="8724077"/>
                </a:lnTo>
                <a:lnTo>
                  <a:pt x="7053419" y="8547576"/>
                </a:lnTo>
                <a:lnTo>
                  <a:pt x="7348304" y="8348372"/>
                </a:lnTo>
                <a:lnTo>
                  <a:pt x="7626431" y="8127654"/>
                </a:lnTo>
                <a:lnTo>
                  <a:pt x="7886610" y="7886610"/>
                </a:lnTo>
                <a:lnTo>
                  <a:pt x="8127654" y="7626431"/>
                </a:lnTo>
                <a:lnTo>
                  <a:pt x="8348372" y="7348304"/>
                </a:lnTo>
                <a:lnTo>
                  <a:pt x="8547576" y="7053419"/>
                </a:lnTo>
                <a:lnTo>
                  <a:pt x="8724077" y="6742965"/>
                </a:lnTo>
                <a:lnTo>
                  <a:pt x="8876687" y="6418131"/>
                </a:lnTo>
                <a:lnTo>
                  <a:pt x="9004215" y="6080105"/>
                </a:lnTo>
                <a:lnTo>
                  <a:pt x="9105473" y="5730077"/>
                </a:lnTo>
                <a:lnTo>
                  <a:pt x="9179273" y="5369236"/>
                </a:lnTo>
                <a:lnTo>
                  <a:pt x="9224424" y="4998770"/>
                </a:lnTo>
                <a:lnTo>
                  <a:pt x="9239739" y="4619869"/>
                </a:lnTo>
                <a:lnTo>
                  <a:pt x="9224424" y="4240968"/>
                </a:lnTo>
                <a:lnTo>
                  <a:pt x="9179273" y="3870503"/>
                </a:lnTo>
                <a:lnTo>
                  <a:pt x="9105473" y="3509661"/>
                </a:lnTo>
                <a:lnTo>
                  <a:pt x="9004215" y="3159634"/>
                </a:lnTo>
                <a:lnTo>
                  <a:pt x="8876687" y="2821608"/>
                </a:lnTo>
                <a:lnTo>
                  <a:pt x="8724077" y="2496774"/>
                </a:lnTo>
                <a:lnTo>
                  <a:pt x="8547576" y="2186320"/>
                </a:lnTo>
                <a:lnTo>
                  <a:pt x="8348372" y="1891435"/>
                </a:lnTo>
                <a:lnTo>
                  <a:pt x="8127654" y="1613308"/>
                </a:lnTo>
                <a:lnTo>
                  <a:pt x="7886610" y="1353128"/>
                </a:lnTo>
                <a:lnTo>
                  <a:pt x="7626431" y="1112085"/>
                </a:lnTo>
                <a:lnTo>
                  <a:pt x="7348304" y="891367"/>
                </a:lnTo>
                <a:lnTo>
                  <a:pt x="7053419" y="692162"/>
                </a:lnTo>
                <a:lnTo>
                  <a:pt x="6742965" y="515661"/>
                </a:lnTo>
                <a:lnTo>
                  <a:pt x="6418131" y="363052"/>
                </a:lnTo>
                <a:lnTo>
                  <a:pt x="6080105" y="235524"/>
                </a:lnTo>
                <a:lnTo>
                  <a:pt x="5730077" y="134265"/>
                </a:lnTo>
                <a:lnTo>
                  <a:pt x="5369236" y="60466"/>
                </a:lnTo>
                <a:lnTo>
                  <a:pt x="4998770" y="15314"/>
                </a:lnTo>
                <a:lnTo>
                  <a:pt x="4619869" y="0"/>
                </a:lnTo>
                <a:close/>
              </a:path>
            </a:pathLst>
          </a:custGeom>
          <a:solidFill>
            <a:srgbClr val="EC1C23"/>
          </a:solidFill>
        </p:spPr>
        <p:txBody>
          <a:bodyPr wrap="square" lIns="0" tIns="0" rIns="0" bIns="0" rtlCol="0"/>
          <a:lstStyle/>
          <a:p>
            <a:endParaRPr sz="1092"/>
          </a:p>
        </p:txBody>
      </p:sp>
      <p:pic>
        <p:nvPicPr>
          <p:cNvPr id="10" name="Picture 9">
            <a:extLst>
              <a:ext uri="{FF2B5EF4-FFF2-40B4-BE49-F238E27FC236}">
                <a16:creationId xmlns:a16="http://schemas.microsoft.com/office/drawing/2014/main" id="{6DC012A5-C3AD-4798-B895-3318F697C4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800000">
            <a:off x="7436670" y="2043413"/>
            <a:ext cx="1265940" cy="1265940"/>
          </a:xfrm>
          <a:prstGeom prst="rect">
            <a:avLst/>
          </a:prstGeom>
        </p:spPr>
      </p:pic>
    </p:spTree>
    <p:extLst>
      <p:ext uri="{BB962C8B-B14F-4D97-AF65-F5344CB8AC3E}">
        <p14:creationId xmlns:p14="http://schemas.microsoft.com/office/powerpoint/2010/main" val="3777176317"/>
      </p:ext>
    </p:extLst>
  </p:cSld>
  <p:clrMap bg1="lt1" tx1="dk1" bg2="lt2" tx2="dk2" accent1="accent1" accent2="accent2" accent3="accent3" accent4="accent4" accent5="accent5" accent6="accent6" hlink="hlink" folHlink="folHlink"/>
  <p:sldLayoutIdLst>
    <p:sldLayoutId id="214748373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p:cNvSpPr/>
          <p:nvPr userDrawn="1"/>
        </p:nvSpPr>
        <p:spPr>
          <a:xfrm>
            <a:off x="429" y="1"/>
            <a:ext cx="12191145" cy="68576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10171F"/>
          </a:solidFill>
        </p:spPr>
        <p:txBody>
          <a:bodyPr wrap="square" lIns="0" tIns="0" rIns="0" bIns="0" rtlCol="0"/>
          <a:lstStyle/>
          <a:p>
            <a:pPr marL="0" algn="r" defTabSz="554499" rtl="1" eaLnBrk="1" latinLnBrk="0" hangingPunct="1"/>
            <a:endParaRPr sz="1092"/>
          </a:p>
        </p:txBody>
      </p:sp>
      <p:sp>
        <p:nvSpPr>
          <p:cNvPr id="8" name="object 3"/>
          <p:cNvSpPr/>
          <p:nvPr userDrawn="1"/>
        </p:nvSpPr>
        <p:spPr>
          <a:xfrm>
            <a:off x="5607891" y="627245"/>
            <a:ext cx="5603076" cy="5603075"/>
          </a:xfrm>
          <a:custGeom>
            <a:avLst/>
            <a:gdLst/>
            <a:ahLst/>
            <a:cxnLst/>
            <a:rect l="l" t="t" r="r" b="b"/>
            <a:pathLst>
              <a:path w="9239885" h="9239885">
                <a:moveTo>
                  <a:pt x="4619869" y="0"/>
                </a:moveTo>
                <a:lnTo>
                  <a:pt x="4240967" y="15314"/>
                </a:lnTo>
                <a:lnTo>
                  <a:pt x="3870500" y="60466"/>
                </a:lnTo>
                <a:lnTo>
                  <a:pt x="3509658" y="134265"/>
                </a:lnTo>
                <a:lnTo>
                  <a:pt x="3159630" y="235524"/>
                </a:lnTo>
                <a:lnTo>
                  <a:pt x="2821604" y="363052"/>
                </a:lnTo>
                <a:lnTo>
                  <a:pt x="2496769" y="515661"/>
                </a:lnTo>
                <a:lnTo>
                  <a:pt x="2186315" y="692162"/>
                </a:lnTo>
                <a:lnTo>
                  <a:pt x="1891430" y="891367"/>
                </a:lnTo>
                <a:lnTo>
                  <a:pt x="1613304" y="1112085"/>
                </a:lnTo>
                <a:lnTo>
                  <a:pt x="1353125" y="1353128"/>
                </a:lnTo>
                <a:lnTo>
                  <a:pt x="1112082" y="1613308"/>
                </a:lnTo>
                <a:lnTo>
                  <a:pt x="891364" y="1891435"/>
                </a:lnTo>
                <a:lnTo>
                  <a:pt x="692160" y="2186320"/>
                </a:lnTo>
                <a:lnTo>
                  <a:pt x="515659" y="2496774"/>
                </a:lnTo>
                <a:lnTo>
                  <a:pt x="363050" y="2821608"/>
                </a:lnTo>
                <a:lnTo>
                  <a:pt x="235523" y="3159634"/>
                </a:lnTo>
                <a:lnTo>
                  <a:pt x="134265" y="3509661"/>
                </a:lnTo>
                <a:lnTo>
                  <a:pt x="60466" y="3870503"/>
                </a:lnTo>
                <a:lnTo>
                  <a:pt x="15314" y="4240968"/>
                </a:lnTo>
                <a:lnTo>
                  <a:pt x="0" y="4619869"/>
                </a:lnTo>
                <a:lnTo>
                  <a:pt x="15314" y="4998770"/>
                </a:lnTo>
                <a:lnTo>
                  <a:pt x="60466" y="5369236"/>
                </a:lnTo>
                <a:lnTo>
                  <a:pt x="134265" y="5730077"/>
                </a:lnTo>
                <a:lnTo>
                  <a:pt x="235523" y="6080105"/>
                </a:lnTo>
                <a:lnTo>
                  <a:pt x="363050" y="6418131"/>
                </a:lnTo>
                <a:lnTo>
                  <a:pt x="515659" y="6742965"/>
                </a:lnTo>
                <a:lnTo>
                  <a:pt x="692160" y="7053419"/>
                </a:lnTo>
                <a:lnTo>
                  <a:pt x="891364" y="7348304"/>
                </a:lnTo>
                <a:lnTo>
                  <a:pt x="1112082" y="7626431"/>
                </a:lnTo>
                <a:lnTo>
                  <a:pt x="1353125" y="7886610"/>
                </a:lnTo>
                <a:lnTo>
                  <a:pt x="1613304" y="8127654"/>
                </a:lnTo>
                <a:lnTo>
                  <a:pt x="1891430" y="8348372"/>
                </a:lnTo>
                <a:lnTo>
                  <a:pt x="2186315" y="8547576"/>
                </a:lnTo>
                <a:lnTo>
                  <a:pt x="2496769" y="8724077"/>
                </a:lnTo>
                <a:lnTo>
                  <a:pt x="2821604" y="8876687"/>
                </a:lnTo>
                <a:lnTo>
                  <a:pt x="3159630" y="9004215"/>
                </a:lnTo>
                <a:lnTo>
                  <a:pt x="3509658" y="9105473"/>
                </a:lnTo>
                <a:lnTo>
                  <a:pt x="3870500" y="9179273"/>
                </a:lnTo>
                <a:lnTo>
                  <a:pt x="4240967" y="9224424"/>
                </a:lnTo>
                <a:lnTo>
                  <a:pt x="4619869" y="9239739"/>
                </a:lnTo>
                <a:lnTo>
                  <a:pt x="4998770" y="9224424"/>
                </a:lnTo>
                <a:lnTo>
                  <a:pt x="5369236" y="9179273"/>
                </a:lnTo>
                <a:lnTo>
                  <a:pt x="5730077" y="9105473"/>
                </a:lnTo>
                <a:lnTo>
                  <a:pt x="6080105" y="9004215"/>
                </a:lnTo>
                <a:lnTo>
                  <a:pt x="6418131" y="8876687"/>
                </a:lnTo>
                <a:lnTo>
                  <a:pt x="6742965" y="8724077"/>
                </a:lnTo>
                <a:lnTo>
                  <a:pt x="7053419" y="8547576"/>
                </a:lnTo>
                <a:lnTo>
                  <a:pt x="7348304" y="8348372"/>
                </a:lnTo>
                <a:lnTo>
                  <a:pt x="7626431" y="8127654"/>
                </a:lnTo>
                <a:lnTo>
                  <a:pt x="7886610" y="7886610"/>
                </a:lnTo>
                <a:lnTo>
                  <a:pt x="8127654" y="7626431"/>
                </a:lnTo>
                <a:lnTo>
                  <a:pt x="8348372" y="7348304"/>
                </a:lnTo>
                <a:lnTo>
                  <a:pt x="8547576" y="7053419"/>
                </a:lnTo>
                <a:lnTo>
                  <a:pt x="8724077" y="6742965"/>
                </a:lnTo>
                <a:lnTo>
                  <a:pt x="8876687" y="6418131"/>
                </a:lnTo>
                <a:lnTo>
                  <a:pt x="9004215" y="6080105"/>
                </a:lnTo>
                <a:lnTo>
                  <a:pt x="9105473" y="5730077"/>
                </a:lnTo>
                <a:lnTo>
                  <a:pt x="9179273" y="5369236"/>
                </a:lnTo>
                <a:lnTo>
                  <a:pt x="9224424" y="4998770"/>
                </a:lnTo>
                <a:lnTo>
                  <a:pt x="9239739" y="4619869"/>
                </a:lnTo>
                <a:lnTo>
                  <a:pt x="9224424" y="4240968"/>
                </a:lnTo>
                <a:lnTo>
                  <a:pt x="9179273" y="3870503"/>
                </a:lnTo>
                <a:lnTo>
                  <a:pt x="9105473" y="3509661"/>
                </a:lnTo>
                <a:lnTo>
                  <a:pt x="9004215" y="3159634"/>
                </a:lnTo>
                <a:lnTo>
                  <a:pt x="8876687" y="2821608"/>
                </a:lnTo>
                <a:lnTo>
                  <a:pt x="8724077" y="2496774"/>
                </a:lnTo>
                <a:lnTo>
                  <a:pt x="8547576" y="2186320"/>
                </a:lnTo>
                <a:lnTo>
                  <a:pt x="8348372" y="1891435"/>
                </a:lnTo>
                <a:lnTo>
                  <a:pt x="8127654" y="1613308"/>
                </a:lnTo>
                <a:lnTo>
                  <a:pt x="7886610" y="1353128"/>
                </a:lnTo>
                <a:lnTo>
                  <a:pt x="7626431" y="1112085"/>
                </a:lnTo>
                <a:lnTo>
                  <a:pt x="7348304" y="891367"/>
                </a:lnTo>
                <a:lnTo>
                  <a:pt x="7053419" y="692162"/>
                </a:lnTo>
                <a:lnTo>
                  <a:pt x="6742965" y="515661"/>
                </a:lnTo>
                <a:lnTo>
                  <a:pt x="6418131" y="363052"/>
                </a:lnTo>
                <a:lnTo>
                  <a:pt x="6080105" y="235524"/>
                </a:lnTo>
                <a:lnTo>
                  <a:pt x="5730077" y="134265"/>
                </a:lnTo>
                <a:lnTo>
                  <a:pt x="5369236" y="60466"/>
                </a:lnTo>
                <a:lnTo>
                  <a:pt x="4998770" y="15314"/>
                </a:lnTo>
                <a:lnTo>
                  <a:pt x="4619869" y="0"/>
                </a:lnTo>
                <a:close/>
              </a:path>
            </a:pathLst>
          </a:custGeom>
          <a:solidFill>
            <a:srgbClr val="EC1C23"/>
          </a:solidFill>
        </p:spPr>
        <p:txBody>
          <a:bodyPr wrap="square" lIns="0" tIns="0" rIns="0" bIns="0" rtlCol="0"/>
          <a:lstStyle/>
          <a:p>
            <a:endParaRPr sz="1092"/>
          </a:p>
        </p:txBody>
      </p:sp>
      <p:pic>
        <p:nvPicPr>
          <p:cNvPr id="10" name="Picture 9">
            <a:extLst>
              <a:ext uri="{FF2B5EF4-FFF2-40B4-BE49-F238E27FC236}">
                <a16:creationId xmlns:a16="http://schemas.microsoft.com/office/drawing/2014/main" id="{6DC012A5-C3AD-4798-B895-3318F697C4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800000">
            <a:off x="7436671" y="2043413"/>
            <a:ext cx="1265940" cy="1265940"/>
          </a:xfrm>
          <a:prstGeom prst="rect">
            <a:avLst/>
          </a:prstGeom>
        </p:spPr>
      </p:pic>
    </p:spTree>
    <p:extLst>
      <p:ext uri="{BB962C8B-B14F-4D97-AF65-F5344CB8AC3E}">
        <p14:creationId xmlns:p14="http://schemas.microsoft.com/office/powerpoint/2010/main" val="3457205762"/>
      </p:ext>
    </p:extLst>
  </p:cSld>
  <p:clrMap bg1="lt1" tx1="dk1" bg2="lt2" tx2="dk2" accent1="accent1" accent2="accent2" accent3="accent3" accent4="accent4" accent5="accent5" accent6="accent6" hlink="hlink" folHlink="folHlink"/>
  <p:sldLayoutIdLst>
    <p:sldLayoutId id="2147483741" r:id="rId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2571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ontent Placeholder 11">
            <a:extLst>
              <a:ext uri="{FF2B5EF4-FFF2-40B4-BE49-F238E27FC236}">
                <a16:creationId xmlns:a16="http://schemas.microsoft.com/office/drawing/2014/main" id="{5279C339-8CE0-426B-B9B4-685B31410A06}"/>
              </a:ext>
            </a:extLst>
          </p:cNvPr>
          <p:cNvSpPr txBox="1">
            <a:spLocks/>
          </p:cNvSpPr>
          <p:nvPr/>
        </p:nvSpPr>
        <p:spPr>
          <a:xfrm>
            <a:off x="2667000" y="2057400"/>
            <a:ext cx="9010649" cy="23782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a-IR" sz="1800" b="0" i="0" u="none" strike="noStrike" kern="1200" cap="none" spc="0" normalizeH="0" baseline="0" noProof="0" dirty="0">
              <a:ln>
                <a:noFill/>
              </a:ln>
              <a:solidFill>
                <a:prstClr val="black"/>
              </a:solidFill>
              <a:effectLst/>
              <a:uLnTx/>
              <a:uFillTx/>
              <a:latin typeface="DiodrumArabic-Regular" panose="00000500000000000000" pitchFamily="2" charset="-78"/>
              <a:ea typeface="+mn-ea"/>
              <a:cs typeface="DiodrumArabic-Regular" panose="00000500000000000000" pitchFamily="2" charset="-78"/>
            </a:endParaRPr>
          </a:p>
        </p:txBody>
      </p:sp>
      <p:pic>
        <p:nvPicPr>
          <p:cNvPr id="5" name="Picture 4">
            <a:extLst>
              <a:ext uri="{FF2B5EF4-FFF2-40B4-BE49-F238E27FC236}">
                <a16:creationId xmlns:a16="http://schemas.microsoft.com/office/drawing/2014/main" id="{B85318C8-76C8-4219-969C-364D8E8DB7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1859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B601076A-2A4C-4574-BDE5-1C25B9156502}"/>
              </a:ext>
            </a:extLst>
          </p:cNvPr>
          <p:cNvSpPr/>
          <p:nvPr/>
        </p:nvSpPr>
        <p:spPr>
          <a:xfrm>
            <a:off x="1752600" y="2895600"/>
            <a:ext cx="8686800" cy="773481"/>
          </a:xfrm>
          <a:prstGeom prst="rect">
            <a:avLst/>
          </a:prstGeom>
        </p:spPr>
        <p:txBody>
          <a:bodyPr wrap="square">
            <a:spAutoFit/>
          </a:bodyPr>
          <a:lstStyle/>
          <a:p>
            <a:pPr marL="0" marR="0" lvl="0" indent="0" algn="just" defTabSz="914400" rtl="1" eaLnBrk="1" fontAlgn="auto" latinLnBrk="0" hangingPunct="1">
              <a:lnSpc>
                <a:spcPct val="200000"/>
              </a:lnSpc>
              <a:spcBef>
                <a:spcPts val="0"/>
              </a:spcBef>
              <a:spcAft>
                <a:spcPts val="0"/>
              </a:spcAft>
              <a:buClrTx/>
              <a:buSzTx/>
              <a:buFontTx/>
              <a:buNone/>
              <a:tabLst/>
              <a:defRPr/>
            </a:pPr>
            <a:r>
              <a:rPr kumimoji="0" lang="fa-IR" sz="1200" b="0" i="0" u="none" strike="noStrike" kern="1200" cap="none" spc="0" normalizeH="0" baseline="0" noProof="0" dirty="0">
                <a:ln>
                  <a:noFill/>
                </a:ln>
                <a:solidFill>
                  <a:prstClr val="black">
                    <a:lumMod val="65000"/>
                    <a:lumOff val="35000"/>
                  </a:prstClr>
                </a:solidFill>
                <a:effectLst/>
                <a:uLnTx/>
                <a:uFillTx/>
                <a:latin typeface="DiodrumArabic-Regular" panose="00000500000000000000" pitchFamily="2" charset="-78"/>
                <a:ea typeface="+mn-ea"/>
                <a:cs typeface="DiodrumArabic-Regular" panose="00000500000000000000" pitchFamily="2" charset="-78"/>
              </a:rPr>
              <a:t>در این ایده، بلوک‌های چوبی به شکل بیسکویت ساخته شده و در یک مرکز خرید جانمایی می‌شود، مخاطبان با یکدیگر به رقابت پرداخته و برنده این مسابقه یک جعبه بیسکویت به عنوان جایزه دریافت می‌کند.</a:t>
            </a:r>
          </a:p>
        </p:txBody>
      </p:sp>
      <p:sp>
        <p:nvSpPr>
          <p:cNvPr id="3" name="Title 2"/>
          <p:cNvSpPr>
            <a:spLocks noGrp="1"/>
          </p:cNvSpPr>
          <p:nvPr>
            <p:ph type="title"/>
          </p:nvPr>
        </p:nvSpPr>
        <p:spPr>
          <a:xfrm>
            <a:off x="361950" y="533400"/>
            <a:ext cx="11468100" cy="606425"/>
          </a:xfrm>
        </p:spPr>
        <p:txBody>
          <a:bodyPr>
            <a:noAutofit/>
          </a:bodyPr>
          <a:lstStyle/>
          <a:p>
            <a:pPr algn="ctr"/>
            <a:r>
              <a:rPr lang="fa-IR" sz="4400" dirty="0"/>
              <a:t>فرخنده در برج هیجان</a:t>
            </a:r>
          </a:p>
        </p:txBody>
      </p:sp>
      <p:sp>
        <p:nvSpPr>
          <p:cNvPr id="37" name="Content Placeholder 11">
            <a:extLst>
              <a:ext uri="{FF2B5EF4-FFF2-40B4-BE49-F238E27FC236}">
                <a16:creationId xmlns:a16="http://schemas.microsoft.com/office/drawing/2014/main" id="{5279C339-8CE0-426B-B9B4-685B31410A06}"/>
              </a:ext>
            </a:extLst>
          </p:cNvPr>
          <p:cNvSpPr txBox="1">
            <a:spLocks/>
          </p:cNvSpPr>
          <p:nvPr/>
        </p:nvSpPr>
        <p:spPr>
          <a:xfrm>
            <a:off x="2667000" y="2357020"/>
            <a:ext cx="9010649" cy="23782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a-IR" sz="1800" b="0" i="0" u="none" strike="noStrike" kern="1200" cap="none" spc="0" normalizeH="0" baseline="0" noProof="0" dirty="0">
              <a:ln>
                <a:noFill/>
              </a:ln>
              <a:solidFill>
                <a:prstClr val="black"/>
              </a:solidFill>
              <a:effectLst/>
              <a:uLnTx/>
              <a:uFillTx/>
              <a:latin typeface="DiodrumArabic-Regular" panose="00000500000000000000" pitchFamily="2" charset="-78"/>
              <a:ea typeface="+mn-ea"/>
              <a:cs typeface="DiodrumArabic-Regular" panose="00000500000000000000" pitchFamily="2" charset="-78"/>
            </a:endParaRPr>
          </a:p>
        </p:txBody>
      </p:sp>
      <p:sp>
        <p:nvSpPr>
          <p:cNvPr id="17" name="Title 2">
            <a:extLst>
              <a:ext uri="{FF2B5EF4-FFF2-40B4-BE49-F238E27FC236}">
                <a16:creationId xmlns:a16="http://schemas.microsoft.com/office/drawing/2014/main" id="{0A5B4825-459C-491E-A6F0-0AC75C7DB7A5}"/>
              </a:ext>
            </a:extLst>
          </p:cNvPr>
          <p:cNvSpPr txBox="1">
            <a:spLocks/>
          </p:cNvSpPr>
          <p:nvPr/>
        </p:nvSpPr>
        <p:spPr>
          <a:xfrm>
            <a:off x="-1772" y="1750595"/>
            <a:ext cx="12192000" cy="606425"/>
          </a:xfrm>
          <a:prstGeom prst="rect">
            <a:avLst/>
          </a:prstGeom>
        </p:spPr>
        <p:txBody>
          <a:bodyPr vert="horz" lIns="91440" tIns="45720" rIns="91440" bIns="45720" rtlCol="0" anchor="ctr">
            <a:normAutofit/>
          </a:bodyPr>
          <a:lstStyle>
            <a:lvl1pPr algn="r" defTabSz="914400" rtl="1" eaLnBrk="1" latinLnBrk="0" hangingPunct="1">
              <a:lnSpc>
                <a:spcPct val="100000"/>
              </a:lnSpc>
              <a:spcBef>
                <a:spcPct val="0"/>
              </a:spcBef>
              <a:buNone/>
              <a:defRPr sz="2000" kern="1200">
                <a:solidFill>
                  <a:srgbClr val="ED1C24"/>
                </a:solidFill>
                <a:latin typeface="DiodrumArabic-Semibold" panose="00000700000000000000" pitchFamily="2" charset="-78"/>
                <a:ea typeface="+mj-ea"/>
                <a:cs typeface="DiodrumArabic-Semibold" panose="00000700000000000000" pitchFamily="2" charset="-78"/>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DiodrumArabic-Semibold" panose="00000700000000000000" pitchFamily="2" charset="-78"/>
                <a:ea typeface="+mj-ea"/>
                <a:cs typeface="DiodrumArabic-Semibold" panose="00000700000000000000" pitchFamily="2" charset="-78"/>
              </a:rPr>
              <a:t>بازی جنگا برای بدست آوردن بیسکویت فرخنده</a:t>
            </a:r>
          </a:p>
        </p:txBody>
      </p:sp>
    </p:spTree>
    <p:extLst>
      <p:ext uri="{BB962C8B-B14F-4D97-AF65-F5344CB8AC3E}">
        <p14:creationId xmlns:p14="http://schemas.microsoft.com/office/powerpoint/2010/main" val="1489706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ontent Placeholder 11">
            <a:extLst>
              <a:ext uri="{FF2B5EF4-FFF2-40B4-BE49-F238E27FC236}">
                <a16:creationId xmlns:a16="http://schemas.microsoft.com/office/drawing/2014/main" id="{5279C339-8CE0-426B-B9B4-685B31410A06}"/>
              </a:ext>
            </a:extLst>
          </p:cNvPr>
          <p:cNvSpPr txBox="1">
            <a:spLocks/>
          </p:cNvSpPr>
          <p:nvPr/>
        </p:nvSpPr>
        <p:spPr>
          <a:xfrm>
            <a:off x="2667000" y="2057400"/>
            <a:ext cx="9010649" cy="23782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a-IR" sz="1800" b="0" i="0" u="none" strike="noStrike" kern="1200" cap="none" spc="0" normalizeH="0" baseline="0" noProof="0" dirty="0">
              <a:ln>
                <a:noFill/>
              </a:ln>
              <a:solidFill>
                <a:prstClr val="black"/>
              </a:solidFill>
              <a:effectLst/>
              <a:uLnTx/>
              <a:uFillTx/>
              <a:latin typeface="DiodrumArabic-Regular" panose="00000500000000000000" pitchFamily="2" charset="-78"/>
              <a:ea typeface="+mn-ea"/>
              <a:cs typeface="DiodrumArabic-Regular" panose="00000500000000000000" pitchFamily="2" charset="-78"/>
            </a:endParaRPr>
          </a:p>
        </p:txBody>
      </p:sp>
      <p:pic>
        <p:nvPicPr>
          <p:cNvPr id="3" name="Picture 2">
            <a:extLst>
              <a:ext uri="{FF2B5EF4-FFF2-40B4-BE49-F238E27FC236}">
                <a16:creationId xmlns:a16="http://schemas.microsoft.com/office/drawing/2014/main" id="{4AFFA67C-82D1-424C-B11F-9F66FEB4F1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97516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B601076A-2A4C-4574-BDE5-1C25B9156502}"/>
              </a:ext>
            </a:extLst>
          </p:cNvPr>
          <p:cNvSpPr/>
          <p:nvPr/>
        </p:nvSpPr>
        <p:spPr>
          <a:xfrm>
            <a:off x="1752600" y="2895600"/>
            <a:ext cx="8686800" cy="773481"/>
          </a:xfrm>
          <a:prstGeom prst="rect">
            <a:avLst/>
          </a:prstGeom>
        </p:spPr>
        <p:txBody>
          <a:bodyPr wrap="square">
            <a:spAutoFit/>
          </a:bodyPr>
          <a:lstStyle/>
          <a:p>
            <a:pPr marL="0" marR="0" lvl="0" indent="0" algn="just" defTabSz="914400" rtl="1" eaLnBrk="1" fontAlgn="auto" latinLnBrk="0" hangingPunct="1">
              <a:lnSpc>
                <a:spcPct val="200000"/>
              </a:lnSpc>
              <a:spcBef>
                <a:spcPts val="0"/>
              </a:spcBef>
              <a:spcAft>
                <a:spcPts val="0"/>
              </a:spcAft>
              <a:buClrTx/>
              <a:buSzTx/>
              <a:buFontTx/>
              <a:buNone/>
              <a:tabLst/>
              <a:defRPr/>
            </a:pPr>
            <a:r>
              <a:rPr kumimoji="0" lang="fa-IR" sz="1200" b="0" i="0" u="none" strike="noStrike" kern="1200" cap="none" spc="0" normalizeH="0" baseline="0" noProof="0" dirty="0">
                <a:ln>
                  <a:noFill/>
                </a:ln>
                <a:solidFill>
                  <a:prstClr val="black">
                    <a:lumMod val="65000"/>
                    <a:lumOff val="35000"/>
                  </a:prstClr>
                </a:solidFill>
                <a:effectLst/>
                <a:uLnTx/>
                <a:uFillTx/>
                <a:latin typeface="DiodrumArabic-Regular" panose="00000500000000000000" pitchFamily="2" charset="-78"/>
                <a:ea typeface="+mn-ea"/>
                <a:cs typeface="DiodrumArabic-Regular" panose="00000500000000000000" pitchFamily="2" charset="-78"/>
              </a:rPr>
              <a:t>در این ایده یک کاناپه به شکل بیسکویت طراحی می‌شود. افراد روی آن مینشینند، و در حین تماشای فوتبال با بیسکویت فرخنده و چای از آن ها پذیرایی می‌شود.</a:t>
            </a:r>
          </a:p>
        </p:txBody>
      </p:sp>
      <p:sp>
        <p:nvSpPr>
          <p:cNvPr id="3" name="Title 2"/>
          <p:cNvSpPr>
            <a:spLocks noGrp="1"/>
          </p:cNvSpPr>
          <p:nvPr>
            <p:ph type="title"/>
          </p:nvPr>
        </p:nvSpPr>
        <p:spPr>
          <a:xfrm>
            <a:off x="361950" y="533400"/>
            <a:ext cx="11468100" cy="606425"/>
          </a:xfrm>
        </p:spPr>
        <p:txBody>
          <a:bodyPr>
            <a:noAutofit/>
          </a:bodyPr>
          <a:lstStyle/>
          <a:p>
            <a:pPr algn="ctr"/>
            <a:r>
              <a:rPr lang="fa-IR" sz="4400" dirty="0"/>
              <a:t>یک فنجان چای، بیسکویت و تماشای فوتبال</a:t>
            </a:r>
          </a:p>
        </p:txBody>
      </p:sp>
      <p:sp>
        <p:nvSpPr>
          <p:cNvPr id="37" name="Content Placeholder 11">
            <a:extLst>
              <a:ext uri="{FF2B5EF4-FFF2-40B4-BE49-F238E27FC236}">
                <a16:creationId xmlns:a16="http://schemas.microsoft.com/office/drawing/2014/main" id="{5279C339-8CE0-426B-B9B4-685B31410A06}"/>
              </a:ext>
            </a:extLst>
          </p:cNvPr>
          <p:cNvSpPr txBox="1">
            <a:spLocks/>
          </p:cNvSpPr>
          <p:nvPr/>
        </p:nvSpPr>
        <p:spPr>
          <a:xfrm>
            <a:off x="2667000" y="2357020"/>
            <a:ext cx="9010649" cy="23782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a-IR" sz="1800" b="0" i="0" u="none" strike="noStrike" kern="1200" cap="none" spc="0" normalizeH="0" baseline="0" noProof="0" dirty="0">
              <a:ln>
                <a:noFill/>
              </a:ln>
              <a:solidFill>
                <a:prstClr val="black"/>
              </a:solidFill>
              <a:effectLst/>
              <a:uLnTx/>
              <a:uFillTx/>
              <a:latin typeface="DiodrumArabic-Regular" panose="00000500000000000000" pitchFamily="2" charset="-78"/>
              <a:ea typeface="+mn-ea"/>
              <a:cs typeface="DiodrumArabic-Regular" panose="00000500000000000000" pitchFamily="2" charset="-78"/>
            </a:endParaRPr>
          </a:p>
        </p:txBody>
      </p:sp>
      <p:sp>
        <p:nvSpPr>
          <p:cNvPr id="17" name="Title 2">
            <a:extLst>
              <a:ext uri="{FF2B5EF4-FFF2-40B4-BE49-F238E27FC236}">
                <a16:creationId xmlns:a16="http://schemas.microsoft.com/office/drawing/2014/main" id="{0A5B4825-459C-491E-A6F0-0AC75C7DB7A5}"/>
              </a:ext>
            </a:extLst>
          </p:cNvPr>
          <p:cNvSpPr txBox="1">
            <a:spLocks/>
          </p:cNvSpPr>
          <p:nvPr/>
        </p:nvSpPr>
        <p:spPr>
          <a:xfrm>
            <a:off x="-1772" y="1750595"/>
            <a:ext cx="12192000" cy="606425"/>
          </a:xfrm>
          <a:prstGeom prst="rect">
            <a:avLst/>
          </a:prstGeom>
        </p:spPr>
        <p:txBody>
          <a:bodyPr vert="horz" lIns="91440" tIns="45720" rIns="91440" bIns="45720" rtlCol="0" anchor="ctr">
            <a:normAutofit/>
          </a:bodyPr>
          <a:lstStyle>
            <a:lvl1pPr algn="r" defTabSz="914400" rtl="1" eaLnBrk="1" latinLnBrk="0" hangingPunct="1">
              <a:lnSpc>
                <a:spcPct val="100000"/>
              </a:lnSpc>
              <a:spcBef>
                <a:spcPct val="0"/>
              </a:spcBef>
              <a:buNone/>
              <a:defRPr sz="2000" kern="1200">
                <a:solidFill>
                  <a:srgbClr val="ED1C24"/>
                </a:solidFill>
                <a:latin typeface="DiodrumArabic-Semibold" panose="00000700000000000000" pitchFamily="2" charset="-78"/>
                <a:ea typeface="+mj-ea"/>
                <a:cs typeface="DiodrumArabic-Semibold" panose="00000700000000000000" pitchFamily="2" charset="-78"/>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2400" dirty="0">
                <a:solidFill>
                  <a:prstClr val="black"/>
                </a:solidFill>
              </a:rPr>
              <a:t>با بیسکویت فرخنده به تماشای جام جهانی بنشینید</a:t>
            </a:r>
            <a:endParaRPr kumimoji="0" lang="fa-IR" sz="2400" b="0" i="0" u="none" strike="noStrike" kern="1200" cap="none" spc="0" normalizeH="0" baseline="0" noProof="0" dirty="0">
              <a:ln>
                <a:noFill/>
              </a:ln>
              <a:solidFill>
                <a:prstClr val="black"/>
              </a:solidFill>
              <a:effectLst/>
              <a:uLnTx/>
              <a:uFillTx/>
              <a:latin typeface="DiodrumArabic-Semibold" panose="00000700000000000000" pitchFamily="2" charset="-78"/>
              <a:ea typeface="+mj-ea"/>
              <a:cs typeface="DiodrumArabic-Semibold" panose="00000700000000000000" pitchFamily="2" charset="-78"/>
            </a:endParaRPr>
          </a:p>
        </p:txBody>
      </p:sp>
    </p:spTree>
    <p:extLst>
      <p:ext uri="{BB962C8B-B14F-4D97-AF65-F5344CB8AC3E}">
        <p14:creationId xmlns:p14="http://schemas.microsoft.com/office/powerpoint/2010/main" val="118439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ontent Placeholder 11">
            <a:extLst>
              <a:ext uri="{FF2B5EF4-FFF2-40B4-BE49-F238E27FC236}">
                <a16:creationId xmlns:a16="http://schemas.microsoft.com/office/drawing/2014/main" id="{5279C339-8CE0-426B-B9B4-685B31410A06}"/>
              </a:ext>
            </a:extLst>
          </p:cNvPr>
          <p:cNvSpPr txBox="1">
            <a:spLocks/>
          </p:cNvSpPr>
          <p:nvPr/>
        </p:nvSpPr>
        <p:spPr>
          <a:xfrm>
            <a:off x="2667000" y="2057400"/>
            <a:ext cx="9010649" cy="23782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a-IR" sz="1800" b="0" i="0" u="none" strike="noStrike" kern="1200" cap="none" spc="0" normalizeH="0" baseline="0" noProof="0" dirty="0">
              <a:ln>
                <a:noFill/>
              </a:ln>
              <a:solidFill>
                <a:prstClr val="black"/>
              </a:solidFill>
              <a:effectLst/>
              <a:uLnTx/>
              <a:uFillTx/>
              <a:latin typeface="DiodrumArabic-Regular" panose="00000500000000000000" pitchFamily="2" charset="-78"/>
              <a:ea typeface="+mn-ea"/>
              <a:cs typeface="DiodrumArabic-Regular" panose="00000500000000000000" pitchFamily="2" charset="-78"/>
            </a:endParaRPr>
          </a:p>
        </p:txBody>
      </p:sp>
      <p:pic>
        <p:nvPicPr>
          <p:cNvPr id="3" name="Picture 2">
            <a:extLst>
              <a:ext uri="{FF2B5EF4-FFF2-40B4-BE49-F238E27FC236}">
                <a16:creationId xmlns:a16="http://schemas.microsoft.com/office/drawing/2014/main" id="{B5D5411A-F509-4C17-A0CC-520EAAEBB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98" y="-1"/>
            <a:ext cx="12223898" cy="6875943"/>
          </a:xfrm>
          <a:prstGeom prst="rect">
            <a:avLst/>
          </a:prstGeom>
        </p:spPr>
      </p:pic>
    </p:spTree>
    <p:extLst>
      <p:ext uri="{BB962C8B-B14F-4D97-AF65-F5344CB8AC3E}">
        <p14:creationId xmlns:p14="http://schemas.microsoft.com/office/powerpoint/2010/main" val="333143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9068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3F7377-7B1F-4227-9389-312C13BF1603}"/>
              </a:ext>
            </a:extLst>
          </p:cNvPr>
          <p:cNvSpPr>
            <a:spLocks noGrp="1"/>
          </p:cNvSpPr>
          <p:nvPr>
            <p:ph type="body" idx="1"/>
          </p:nvPr>
        </p:nvSpPr>
        <p:spPr/>
        <p:txBody>
          <a:bodyPr/>
          <a:lstStyle/>
          <a:p>
            <a:r>
              <a:rPr lang="fa-IR" dirty="0"/>
              <a:t>پیشنهاد برگزاری رویداد </a:t>
            </a:r>
            <a:endParaRPr lang="en-US" dirty="0"/>
          </a:p>
        </p:txBody>
      </p:sp>
      <p:sp>
        <p:nvSpPr>
          <p:cNvPr id="3" name="Text Placeholder 2">
            <a:extLst>
              <a:ext uri="{FF2B5EF4-FFF2-40B4-BE49-F238E27FC236}">
                <a16:creationId xmlns:a16="http://schemas.microsoft.com/office/drawing/2014/main" id="{4BE4A17A-7EA5-49A2-B1D2-1EB7FF8A7A11}"/>
              </a:ext>
            </a:extLst>
          </p:cNvPr>
          <p:cNvSpPr>
            <a:spLocks noGrp="1"/>
          </p:cNvSpPr>
          <p:nvPr>
            <p:ph type="body" sz="quarter" idx="3"/>
          </p:nvPr>
        </p:nvSpPr>
        <p:spPr/>
        <p:txBody>
          <a:bodyPr/>
          <a:lstStyle/>
          <a:p>
            <a:r>
              <a:rPr lang="en-US" dirty="0"/>
              <a:t>Events Proposal</a:t>
            </a:r>
            <a:r>
              <a:rPr lang="fa-IR" dirty="0"/>
              <a:t>   </a:t>
            </a:r>
            <a:endParaRPr lang="en-US" dirty="0"/>
          </a:p>
        </p:txBody>
      </p:sp>
      <p:pic>
        <p:nvPicPr>
          <p:cNvPr id="4" name="Picture 3">
            <a:extLst>
              <a:ext uri="{FF2B5EF4-FFF2-40B4-BE49-F238E27FC236}">
                <a16:creationId xmlns:a16="http://schemas.microsoft.com/office/drawing/2014/main" id="{A44B0374-D20A-1D3C-40A3-B921CEBBF56A}"/>
              </a:ext>
            </a:extLst>
          </p:cNvPr>
          <p:cNvPicPr>
            <a:picLocks noChangeAspect="1"/>
          </p:cNvPicPr>
          <p:nvPr/>
        </p:nvPicPr>
        <p:blipFill>
          <a:blip r:embed="rId2"/>
          <a:stretch>
            <a:fillRect/>
          </a:stretch>
        </p:blipFill>
        <p:spPr>
          <a:xfrm>
            <a:off x="4572000" y="1115187"/>
            <a:ext cx="2743200" cy="1941816"/>
          </a:xfrm>
          <a:prstGeom prst="rect">
            <a:avLst/>
          </a:prstGeom>
        </p:spPr>
      </p:pic>
    </p:spTree>
    <p:extLst>
      <p:ext uri="{BB962C8B-B14F-4D97-AF65-F5344CB8AC3E}">
        <p14:creationId xmlns:p14="http://schemas.microsoft.com/office/powerpoint/2010/main" val="1257116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ontent Placeholder 11">
            <a:extLst>
              <a:ext uri="{FF2B5EF4-FFF2-40B4-BE49-F238E27FC236}">
                <a16:creationId xmlns:a16="http://schemas.microsoft.com/office/drawing/2014/main" id="{5279C339-8CE0-426B-B9B4-685B31410A06}"/>
              </a:ext>
            </a:extLst>
          </p:cNvPr>
          <p:cNvSpPr txBox="1">
            <a:spLocks/>
          </p:cNvSpPr>
          <p:nvPr/>
        </p:nvSpPr>
        <p:spPr>
          <a:xfrm>
            <a:off x="2667000" y="2057400"/>
            <a:ext cx="9010649" cy="23782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a-IR" sz="1800" b="0" i="0" u="none" strike="noStrike" kern="1200" cap="none" spc="0" normalizeH="0" baseline="0" noProof="0" dirty="0">
              <a:ln>
                <a:noFill/>
              </a:ln>
              <a:solidFill>
                <a:prstClr val="black"/>
              </a:solidFill>
              <a:effectLst/>
              <a:uLnTx/>
              <a:uFillTx/>
              <a:latin typeface="DiodrumArabic-Regular" panose="00000500000000000000" pitchFamily="2" charset="-78"/>
              <a:ea typeface="+mn-ea"/>
              <a:cs typeface="DiodrumArabic-Regular" panose="00000500000000000000" pitchFamily="2" charset="-78"/>
            </a:endParaRPr>
          </a:p>
        </p:txBody>
      </p:sp>
      <p:pic>
        <p:nvPicPr>
          <p:cNvPr id="5" name="Picture 4">
            <a:extLst>
              <a:ext uri="{FF2B5EF4-FFF2-40B4-BE49-F238E27FC236}">
                <a16:creationId xmlns:a16="http://schemas.microsoft.com/office/drawing/2014/main" id="{8C057474-A838-D758-7B09-53347FAB0ACC}"/>
              </a:ext>
            </a:extLst>
          </p:cNvPr>
          <p:cNvPicPr>
            <a:picLocks noChangeAspect="1"/>
          </p:cNvPicPr>
          <p:nvPr/>
        </p:nvPicPr>
        <p:blipFill>
          <a:blip r:embed="rId2"/>
          <a:stretch>
            <a:fillRect/>
          </a:stretch>
        </p:blipFill>
        <p:spPr>
          <a:xfrm>
            <a:off x="20514" y="-1"/>
            <a:ext cx="12171486" cy="6858001"/>
          </a:xfrm>
          <a:prstGeom prst="rect">
            <a:avLst/>
          </a:prstGeom>
        </p:spPr>
      </p:pic>
      <p:sp>
        <p:nvSpPr>
          <p:cNvPr id="6" name="TextBox 5">
            <a:extLst>
              <a:ext uri="{FF2B5EF4-FFF2-40B4-BE49-F238E27FC236}">
                <a16:creationId xmlns:a16="http://schemas.microsoft.com/office/drawing/2014/main" id="{5F123B8E-4A2E-6E99-CD6D-EEA4BE759392}"/>
              </a:ext>
            </a:extLst>
          </p:cNvPr>
          <p:cNvSpPr txBox="1"/>
          <p:nvPr/>
        </p:nvSpPr>
        <p:spPr>
          <a:xfrm>
            <a:off x="1943443" y="457200"/>
            <a:ext cx="10266486" cy="646331"/>
          </a:xfrm>
          <a:prstGeom prst="rect">
            <a:avLst/>
          </a:prstGeom>
          <a:noFill/>
        </p:spPr>
        <p:txBody>
          <a:bodyPr wrap="square" rtlCol="1">
            <a:spAutoFit/>
          </a:bodyPr>
          <a:lstStyle/>
          <a:p>
            <a:r>
              <a:rPr lang="fa-IR" sz="3600" b="1" dirty="0">
                <a:solidFill>
                  <a:schemeClr val="bg1"/>
                </a:solidFill>
              </a:rPr>
              <a:t>هر تکنولوژی به اندازه کافی پیشرفته، از جادو غیر قابل تمایز است</a:t>
            </a:r>
          </a:p>
        </p:txBody>
      </p:sp>
    </p:spTree>
    <p:extLst>
      <p:ext uri="{BB962C8B-B14F-4D97-AF65-F5344CB8AC3E}">
        <p14:creationId xmlns:p14="http://schemas.microsoft.com/office/powerpoint/2010/main" val="4097353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D1ECC4-4897-42AA-87E3-0D80E7433C68}"/>
              </a:ext>
            </a:extLst>
          </p:cNvPr>
          <p:cNvSpPr>
            <a:spLocks noGrp="1"/>
          </p:cNvSpPr>
          <p:nvPr>
            <p:ph type="title"/>
          </p:nvPr>
        </p:nvSpPr>
        <p:spPr/>
        <p:txBody>
          <a:bodyPr>
            <a:normAutofit/>
          </a:bodyPr>
          <a:lstStyle/>
          <a:p>
            <a:r>
              <a:rPr lang="fa-IR" sz="3600" dirty="0">
                <a:latin typeface="DiodrumArabic-Semibold" panose="00000700000000000000" pitchFamily="2" charset="-78"/>
                <a:cs typeface="DiodrumArabic-Semibold" panose="00000700000000000000" pitchFamily="2" charset="-78"/>
              </a:rPr>
              <a:t>مقدمه و بیان مسئله</a:t>
            </a:r>
            <a:endParaRPr lang="en-US" sz="3600" dirty="0">
              <a:latin typeface="DiodrumArabic-Semibold" panose="00000700000000000000" pitchFamily="2" charset="-78"/>
              <a:cs typeface="DiodrumArabic-Semibold" panose="00000700000000000000" pitchFamily="2" charset="-78"/>
            </a:endParaRPr>
          </a:p>
        </p:txBody>
      </p:sp>
    </p:spTree>
    <p:extLst>
      <p:ext uri="{BB962C8B-B14F-4D97-AF65-F5344CB8AC3E}">
        <p14:creationId xmlns:p14="http://schemas.microsoft.com/office/powerpoint/2010/main" val="3790617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B601076A-2A4C-4574-BDE5-1C25B9156502}"/>
              </a:ext>
            </a:extLst>
          </p:cNvPr>
          <p:cNvSpPr/>
          <p:nvPr/>
        </p:nvSpPr>
        <p:spPr>
          <a:xfrm>
            <a:off x="2057400" y="1979928"/>
            <a:ext cx="8934450" cy="404150"/>
          </a:xfrm>
          <a:prstGeom prst="rect">
            <a:avLst/>
          </a:prstGeom>
        </p:spPr>
        <p:txBody>
          <a:bodyPr wrap="square">
            <a:spAutoFit/>
          </a:bodyPr>
          <a:lstStyle/>
          <a:p>
            <a:pPr algn="just" rtl="1">
              <a:lnSpc>
                <a:spcPct val="200000"/>
              </a:lnSpc>
            </a:pPr>
            <a:r>
              <a:rPr lang="fa-IR" sz="1200" dirty="0">
                <a:solidFill>
                  <a:schemeClr val="tx1">
                    <a:lumMod val="65000"/>
                    <a:lumOff val="35000"/>
                  </a:schemeClr>
                </a:solidFill>
                <a:latin typeface="DiodrumArabic-Regular" panose="00000500000000000000" pitchFamily="2" charset="-78"/>
                <a:cs typeface="DiodrumArabic-Regular" panose="00000500000000000000" pitchFamily="2" charset="-78"/>
              </a:rPr>
              <a:t>در دنیای فناورانه امروز</a:t>
            </a:r>
          </a:p>
        </p:txBody>
      </p:sp>
      <p:sp>
        <p:nvSpPr>
          <p:cNvPr id="3" name="Title 2"/>
          <p:cNvSpPr>
            <a:spLocks noGrp="1"/>
          </p:cNvSpPr>
          <p:nvPr>
            <p:ph type="title"/>
          </p:nvPr>
        </p:nvSpPr>
        <p:spPr>
          <a:xfrm>
            <a:off x="6858000" y="609600"/>
            <a:ext cx="4133850" cy="606425"/>
          </a:xfrm>
        </p:spPr>
        <p:txBody>
          <a:bodyPr>
            <a:noAutofit/>
          </a:bodyPr>
          <a:lstStyle/>
          <a:p>
            <a:r>
              <a:rPr lang="fa-IR" sz="3200" dirty="0"/>
              <a:t>مقدمه و بیان مسئله</a:t>
            </a:r>
          </a:p>
        </p:txBody>
      </p:sp>
      <p:sp>
        <p:nvSpPr>
          <p:cNvPr id="37" name="Content Placeholder 11">
            <a:extLst>
              <a:ext uri="{FF2B5EF4-FFF2-40B4-BE49-F238E27FC236}">
                <a16:creationId xmlns:a16="http://schemas.microsoft.com/office/drawing/2014/main" id="{5279C339-8CE0-426B-B9B4-685B31410A06}"/>
              </a:ext>
            </a:extLst>
          </p:cNvPr>
          <p:cNvSpPr txBox="1">
            <a:spLocks/>
          </p:cNvSpPr>
          <p:nvPr/>
        </p:nvSpPr>
        <p:spPr>
          <a:xfrm>
            <a:off x="2667000" y="2357020"/>
            <a:ext cx="9010649" cy="23782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endParaRPr lang="fa-IR" sz="1800" dirty="0">
              <a:latin typeface="DiodrumArabic-Regular" panose="00000500000000000000" pitchFamily="2" charset="-78"/>
              <a:cs typeface="DiodrumArabic-Regular" panose="00000500000000000000" pitchFamily="2" charset="-78"/>
            </a:endParaRPr>
          </a:p>
        </p:txBody>
      </p:sp>
    </p:spTree>
    <p:extLst>
      <p:ext uri="{BB962C8B-B14F-4D97-AF65-F5344CB8AC3E}">
        <p14:creationId xmlns:p14="http://schemas.microsoft.com/office/powerpoint/2010/main" val="2186095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ontent Placeholder 11">
            <a:extLst>
              <a:ext uri="{FF2B5EF4-FFF2-40B4-BE49-F238E27FC236}">
                <a16:creationId xmlns:a16="http://schemas.microsoft.com/office/drawing/2014/main" id="{5279C339-8CE0-426B-B9B4-685B31410A06}"/>
              </a:ext>
            </a:extLst>
          </p:cNvPr>
          <p:cNvSpPr txBox="1">
            <a:spLocks/>
          </p:cNvSpPr>
          <p:nvPr/>
        </p:nvSpPr>
        <p:spPr>
          <a:xfrm>
            <a:off x="2667000" y="2057400"/>
            <a:ext cx="9010649" cy="23782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endParaRPr lang="fa-IR" sz="1800" dirty="0">
              <a:latin typeface="DiodrumArabic-Regular" panose="00000500000000000000" pitchFamily="2" charset="-78"/>
              <a:cs typeface="DiodrumArabic-Regular" panose="00000500000000000000" pitchFamily="2" charset="-78"/>
            </a:endParaRPr>
          </a:p>
        </p:txBody>
      </p:sp>
    </p:spTree>
    <p:extLst>
      <p:ext uri="{BB962C8B-B14F-4D97-AF65-F5344CB8AC3E}">
        <p14:creationId xmlns:p14="http://schemas.microsoft.com/office/powerpoint/2010/main" val="3672012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1950" y="533400"/>
            <a:ext cx="11468100" cy="606425"/>
          </a:xfrm>
        </p:spPr>
        <p:txBody>
          <a:bodyPr>
            <a:noAutofit/>
          </a:bodyPr>
          <a:lstStyle/>
          <a:p>
            <a:pPr algn="ctr"/>
            <a:r>
              <a:rPr lang="fa-IR" sz="4400" dirty="0"/>
              <a:t>بیسکویت اما بدون قند</a:t>
            </a:r>
          </a:p>
        </p:txBody>
      </p:sp>
      <p:sp>
        <p:nvSpPr>
          <p:cNvPr id="37" name="Content Placeholder 11">
            <a:extLst>
              <a:ext uri="{FF2B5EF4-FFF2-40B4-BE49-F238E27FC236}">
                <a16:creationId xmlns:a16="http://schemas.microsoft.com/office/drawing/2014/main" id="{5279C339-8CE0-426B-B9B4-685B31410A06}"/>
              </a:ext>
            </a:extLst>
          </p:cNvPr>
          <p:cNvSpPr txBox="1">
            <a:spLocks/>
          </p:cNvSpPr>
          <p:nvPr/>
        </p:nvSpPr>
        <p:spPr>
          <a:xfrm>
            <a:off x="2667000" y="2357020"/>
            <a:ext cx="9010649" cy="23782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endParaRPr lang="fa-IR" sz="1800" dirty="0">
              <a:latin typeface="DiodrumArabic-Regular" panose="00000500000000000000" pitchFamily="2" charset="-78"/>
              <a:cs typeface="DiodrumArabic-Regular" panose="00000500000000000000" pitchFamily="2" charset="-78"/>
            </a:endParaRPr>
          </a:p>
        </p:txBody>
      </p:sp>
      <p:sp>
        <p:nvSpPr>
          <p:cNvPr id="17" name="Title 2">
            <a:extLst>
              <a:ext uri="{FF2B5EF4-FFF2-40B4-BE49-F238E27FC236}">
                <a16:creationId xmlns:a16="http://schemas.microsoft.com/office/drawing/2014/main" id="{0A5B4825-459C-491E-A6F0-0AC75C7DB7A5}"/>
              </a:ext>
            </a:extLst>
          </p:cNvPr>
          <p:cNvSpPr txBox="1">
            <a:spLocks/>
          </p:cNvSpPr>
          <p:nvPr/>
        </p:nvSpPr>
        <p:spPr>
          <a:xfrm>
            <a:off x="-1772" y="1750595"/>
            <a:ext cx="12192000" cy="606425"/>
          </a:xfrm>
          <a:prstGeom prst="rect">
            <a:avLst/>
          </a:prstGeom>
        </p:spPr>
        <p:txBody>
          <a:bodyPr vert="horz" lIns="91440" tIns="45720" rIns="91440" bIns="45720" rtlCol="0" anchor="ctr">
            <a:normAutofit/>
          </a:bodyPr>
          <a:lstStyle>
            <a:lvl1pPr algn="r" defTabSz="914400" rtl="1" eaLnBrk="1" latinLnBrk="0" hangingPunct="1">
              <a:lnSpc>
                <a:spcPct val="100000"/>
              </a:lnSpc>
              <a:spcBef>
                <a:spcPct val="0"/>
              </a:spcBef>
              <a:buNone/>
              <a:defRPr sz="2000" kern="1200">
                <a:solidFill>
                  <a:srgbClr val="ED1C24"/>
                </a:solidFill>
                <a:latin typeface="DiodrumArabic-Semibold" panose="00000700000000000000" pitchFamily="2" charset="-78"/>
                <a:ea typeface="+mj-ea"/>
                <a:cs typeface="DiodrumArabic-Semibold" panose="00000700000000000000" pitchFamily="2" charset="-78"/>
              </a:defRPr>
            </a:lvl1pPr>
          </a:lstStyle>
          <a:p>
            <a:pPr algn="ctr"/>
            <a:r>
              <a:rPr lang="fa-IR" sz="2400" dirty="0">
                <a:solidFill>
                  <a:schemeClr val="tx1"/>
                </a:solidFill>
              </a:rPr>
              <a:t>بیسکویتی که قند آن همیشه صفر است</a:t>
            </a:r>
          </a:p>
        </p:txBody>
      </p:sp>
      <p:sp>
        <p:nvSpPr>
          <p:cNvPr id="7" name="Rectangle 6">
            <a:extLst>
              <a:ext uri="{FF2B5EF4-FFF2-40B4-BE49-F238E27FC236}">
                <a16:creationId xmlns:a16="http://schemas.microsoft.com/office/drawing/2014/main" id="{ABBB6D6E-EC1F-4A62-B024-EC7D487F3DD4}"/>
              </a:ext>
            </a:extLst>
          </p:cNvPr>
          <p:cNvSpPr/>
          <p:nvPr/>
        </p:nvSpPr>
        <p:spPr>
          <a:xfrm>
            <a:off x="1752600" y="2895600"/>
            <a:ext cx="8686800" cy="1142813"/>
          </a:xfrm>
          <a:prstGeom prst="rect">
            <a:avLst/>
          </a:prstGeom>
        </p:spPr>
        <p:txBody>
          <a:bodyPr wrap="square">
            <a:spAutoFit/>
          </a:bodyPr>
          <a:lstStyle/>
          <a:p>
            <a:pPr algn="just" rtl="1">
              <a:lnSpc>
                <a:spcPct val="200000"/>
              </a:lnSpc>
            </a:pPr>
            <a:r>
              <a:rPr lang="fa-IR" sz="1200" dirty="0">
                <a:solidFill>
                  <a:schemeClr val="tx1">
                    <a:lumMod val="65000"/>
                    <a:lumOff val="35000"/>
                  </a:schemeClr>
                </a:solidFill>
                <a:latin typeface="DiodrumArabic-Regular" panose="00000500000000000000" pitchFamily="2" charset="-78"/>
                <a:cs typeface="DiodrumArabic-Regular" panose="00000500000000000000" pitchFamily="2" charset="-78"/>
              </a:rPr>
              <a:t>در این ایده یک ماکت بزرگ از بیسکویت بدون قند فرخنده را به همراه یک نمایشگر که نشان دهنده قند است در یک مرکز خرید قرار می‌دهیم. درجه قند روی صفر قراردارد. </a:t>
            </a:r>
          </a:p>
          <a:p>
            <a:pPr algn="just" rtl="1">
              <a:lnSpc>
                <a:spcPct val="200000"/>
              </a:lnSpc>
            </a:pPr>
            <a:r>
              <a:rPr lang="fa-IR" sz="1200" dirty="0">
                <a:solidFill>
                  <a:schemeClr val="tx1">
                    <a:lumMod val="65000"/>
                    <a:lumOff val="35000"/>
                  </a:schemeClr>
                </a:solidFill>
                <a:latin typeface="DiodrumArabic-Regular" panose="00000500000000000000" pitchFamily="2" charset="-78"/>
                <a:cs typeface="DiodrumArabic-Regular" panose="00000500000000000000" pitchFamily="2" charset="-78"/>
              </a:rPr>
              <a:t>بدینوسیله پیام بدون قند بودن بیسکویت فرخنده را به مخاطبان انتقال می‌دهیم</a:t>
            </a:r>
          </a:p>
        </p:txBody>
      </p:sp>
    </p:spTree>
    <p:extLst>
      <p:ext uri="{BB962C8B-B14F-4D97-AF65-F5344CB8AC3E}">
        <p14:creationId xmlns:p14="http://schemas.microsoft.com/office/powerpoint/2010/main" val="405416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ontent Placeholder 11">
            <a:extLst>
              <a:ext uri="{FF2B5EF4-FFF2-40B4-BE49-F238E27FC236}">
                <a16:creationId xmlns:a16="http://schemas.microsoft.com/office/drawing/2014/main" id="{5279C339-8CE0-426B-B9B4-685B31410A06}"/>
              </a:ext>
            </a:extLst>
          </p:cNvPr>
          <p:cNvSpPr txBox="1">
            <a:spLocks/>
          </p:cNvSpPr>
          <p:nvPr/>
        </p:nvSpPr>
        <p:spPr>
          <a:xfrm>
            <a:off x="2667000" y="2057400"/>
            <a:ext cx="9010649" cy="23782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endParaRPr lang="fa-IR" sz="1800" dirty="0">
              <a:latin typeface="DiodrumArabic-Regular" panose="00000500000000000000" pitchFamily="2" charset="-78"/>
              <a:cs typeface="DiodrumArabic-Regular" panose="00000500000000000000" pitchFamily="2" charset="-78"/>
            </a:endParaRPr>
          </a:p>
        </p:txBody>
      </p:sp>
      <p:pic>
        <p:nvPicPr>
          <p:cNvPr id="3" name="Picture 2">
            <a:extLst>
              <a:ext uri="{FF2B5EF4-FFF2-40B4-BE49-F238E27FC236}">
                <a16:creationId xmlns:a16="http://schemas.microsoft.com/office/drawing/2014/main" id="{723BF305-F1FD-41FA-8C7B-8820E046F5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86831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B601076A-2A4C-4574-BDE5-1C25B9156502}"/>
              </a:ext>
            </a:extLst>
          </p:cNvPr>
          <p:cNvSpPr/>
          <p:nvPr/>
        </p:nvSpPr>
        <p:spPr>
          <a:xfrm>
            <a:off x="1752600" y="2895600"/>
            <a:ext cx="8686800" cy="1881477"/>
          </a:xfrm>
          <a:prstGeom prst="rect">
            <a:avLst/>
          </a:prstGeom>
        </p:spPr>
        <p:txBody>
          <a:bodyPr wrap="square">
            <a:spAutoFit/>
          </a:bodyPr>
          <a:lstStyle/>
          <a:p>
            <a:pPr algn="just" rtl="1">
              <a:lnSpc>
                <a:spcPct val="200000"/>
              </a:lnSpc>
            </a:pPr>
            <a:r>
              <a:rPr lang="fa-IR" sz="1200" dirty="0">
                <a:solidFill>
                  <a:schemeClr val="tx1">
                    <a:lumMod val="65000"/>
                    <a:lumOff val="35000"/>
                  </a:schemeClr>
                </a:solidFill>
                <a:latin typeface="DiodrumArabic-Regular" panose="00000500000000000000" pitchFamily="2" charset="-78"/>
                <a:cs typeface="DiodrumArabic-Regular" panose="00000500000000000000" pitchFamily="2" charset="-78"/>
              </a:rPr>
              <a:t>قدمت یک برند، می‌تواند به تنهایی دلیلی برای انتخاب باشد.</a:t>
            </a:r>
          </a:p>
          <a:p>
            <a:pPr algn="just" rtl="1">
              <a:lnSpc>
                <a:spcPct val="200000"/>
              </a:lnSpc>
            </a:pPr>
            <a:r>
              <a:rPr lang="fa-IR" sz="1200" dirty="0">
                <a:solidFill>
                  <a:schemeClr val="tx1">
                    <a:lumMod val="65000"/>
                    <a:lumOff val="35000"/>
                  </a:schemeClr>
                </a:solidFill>
                <a:latin typeface="DiodrumArabic-Regular" panose="00000500000000000000" pitchFamily="2" charset="-78"/>
                <a:cs typeface="DiodrumArabic-Regular" panose="00000500000000000000" pitchFamily="2" charset="-78"/>
              </a:rPr>
              <a:t>در این ایده بر روی قدمت برند فرخنده مانور می‌دهیم. تونل بادی تهیه و ساخته می‌شود که در آن توپ هایی در هوا در حال گردش هستند، مخاطب می‌بایست توپ‌هایی که روی آن‌ها +60 نوشته شده را جدا کنند. به افرادی که تعداد مشخصی از این توپ‌ها را جدا کنند، یک بسته از محصولات فرخنده به عنوان هدیه اهدا می‌شود </a:t>
            </a:r>
          </a:p>
          <a:p>
            <a:pPr algn="just" rtl="1">
              <a:lnSpc>
                <a:spcPct val="200000"/>
              </a:lnSpc>
            </a:pPr>
            <a:endParaRPr lang="fa-IR" sz="1200" dirty="0">
              <a:solidFill>
                <a:schemeClr val="tx1">
                  <a:lumMod val="65000"/>
                  <a:lumOff val="35000"/>
                </a:schemeClr>
              </a:solidFill>
              <a:latin typeface="DiodrumArabic-Regular" panose="00000500000000000000" pitchFamily="2" charset="-78"/>
              <a:cs typeface="DiodrumArabic-Regular" panose="00000500000000000000" pitchFamily="2" charset="-78"/>
            </a:endParaRPr>
          </a:p>
        </p:txBody>
      </p:sp>
      <p:sp>
        <p:nvSpPr>
          <p:cNvPr id="3" name="Title 2"/>
          <p:cNvSpPr>
            <a:spLocks noGrp="1"/>
          </p:cNvSpPr>
          <p:nvPr>
            <p:ph type="title"/>
          </p:nvPr>
        </p:nvSpPr>
        <p:spPr>
          <a:xfrm>
            <a:off x="361950" y="533400"/>
            <a:ext cx="11468100" cy="606425"/>
          </a:xfrm>
        </p:spPr>
        <p:txBody>
          <a:bodyPr>
            <a:noAutofit/>
          </a:bodyPr>
          <a:lstStyle/>
          <a:p>
            <a:pPr algn="ctr"/>
            <a:r>
              <a:rPr lang="fa-IR" sz="4400" dirty="0"/>
              <a:t>بیسکویت با طعم اصالت</a:t>
            </a:r>
          </a:p>
        </p:txBody>
      </p:sp>
      <p:sp>
        <p:nvSpPr>
          <p:cNvPr id="37" name="Content Placeholder 11">
            <a:extLst>
              <a:ext uri="{FF2B5EF4-FFF2-40B4-BE49-F238E27FC236}">
                <a16:creationId xmlns:a16="http://schemas.microsoft.com/office/drawing/2014/main" id="{5279C339-8CE0-426B-B9B4-685B31410A06}"/>
              </a:ext>
            </a:extLst>
          </p:cNvPr>
          <p:cNvSpPr txBox="1">
            <a:spLocks/>
          </p:cNvSpPr>
          <p:nvPr/>
        </p:nvSpPr>
        <p:spPr>
          <a:xfrm>
            <a:off x="2667000" y="2357020"/>
            <a:ext cx="9010649" cy="23782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endParaRPr lang="fa-IR" sz="1800" dirty="0">
              <a:latin typeface="DiodrumArabic-Regular" panose="00000500000000000000" pitchFamily="2" charset="-78"/>
              <a:cs typeface="DiodrumArabic-Regular" panose="00000500000000000000" pitchFamily="2" charset="-78"/>
            </a:endParaRPr>
          </a:p>
        </p:txBody>
      </p:sp>
      <p:sp>
        <p:nvSpPr>
          <p:cNvPr id="17" name="Title 2">
            <a:extLst>
              <a:ext uri="{FF2B5EF4-FFF2-40B4-BE49-F238E27FC236}">
                <a16:creationId xmlns:a16="http://schemas.microsoft.com/office/drawing/2014/main" id="{0A5B4825-459C-491E-A6F0-0AC75C7DB7A5}"/>
              </a:ext>
            </a:extLst>
          </p:cNvPr>
          <p:cNvSpPr txBox="1">
            <a:spLocks/>
          </p:cNvSpPr>
          <p:nvPr/>
        </p:nvSpPr>
        <p:spPr>
          <a:xfrm>
            <a:off x="-1772" y="1750595"/>
            <a:ext cx="12192000" cy="606425"/>
          </a:xfrm>
          <a:prstGeom prst="rect">
            <a:avLst/>
          </a:prstGeom>
        </p:spPr>
        <p:txBody>
          <a:bodyPr vert="horz" lIns="91440" tIns="45720" rIns="91440" bIns="45720" rtlCol="0" anchor="ctr">
            <a:normAutofit/>
          </a:bodyPr>
          <a:lstStyle>
            <a:lvl1pPr algn="r" defTabSz="914400" rtl="1" eaLnBrk="1" latinLnBrk="0" hangingPunct="1">
              <a:lnSpc>
                <a:spcPct val="100000"/>
              </a:lnSpc>
              <a:spcBef>
                <a:spcPct val="0"/>
              </a:spcBef>
              <a:buNone/>
              <a:defRPr sz="2000" kern="1200">
                <a:solidFill>
                  <a:srgbClr val="ED1C24"/>
                </a:solidFill>
                <a:latin typeface="DiodrumArabic-Semibold" panose="00000700000000000000" pitchFamily="2" charset="-78"/>
                <a:ea typeface="+mj-ea"/>
                <a:cs typeface="DiodrumArabic-Semibold" panose="00000700000000000000" pitchFamily="2" charset="-78"/>
              </a:defRPr>
            </a:lvl1pPr>
          </a:lstStyle>
          <a:p>
            <a:pPr algn="ctr"/>
            <a:r>
              <a:rPr lang="fa-IR" sz="2400" dirty="0">
                <a:solidFill>
                  <a:schemeClr val="tx1"/>
                </a:solidFill>
              </a:rPr>
              <a:t>بیسکویتی با بیش از 60 سال قدمت</a:t>
            </a:r>
          </a:p>
        </p:txBody>
      </p:sp>
    </p:spTree>
    <p:extLst>
      <p:ext uri="{BB962C8B-B14F-4D97-AF65-F5344CB8AC3E}">
        <p14:creationId xmlns:p14="http://schemas.microsoft.com/office/powerpoint/2010/main" val="1289425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18148</TotalTime>
  <Words>272</Words>
  <Application>Microsoft Office PowerPoint</Application>
  <PresentationFormat>Widescreen</PresentationFormat>
  <Paragraphs>20</Paragraphs>
  <Slides>15</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15</vt:i4>
      </vt:variant>
    </vt:vector>
  </HeadingPairs>
  <TitlesOfParts>
    <vt:vector size="29" baseType="lpstr">
      <vt:lpstr>Arial</vt:lpstr>
      <vt:lpstr>Bebas Neue</vt:lpstr>
      <vt:lpstr>Cairo Black</vt:lpstr>
      <vt:lpstr>Cairo Light</vt:lpstr>
      <vt:lpstr>Cairo SemiBold</vt:lpstr>
      <vt:lpstr>Calibri</vt:lpstr>
      <vt:lpstr>Calibri Light</vt:lpstr>
      <vt:lpstr>DiodrumArabic-Light</vt:lpstr>
      <vt:lpstr>DiodrumArabic-Regular</vt:lpstr>
      <vt:lpstr>DiodrumArabic-Semibold</vt:lpstr>
      <vt:lpstr>Fair Prosper</vt:lpstr>
      <vt:lpstr>Office Theme</vt:lpstr>
      <vt:lpstr>2_Custom Design</vt:lpstr>
      <vt:lpstr>3_Custom Design</vt:lpstr>
      <vt:lpstr>PowerPoint Presentation</vt:lpstr>
      <vt:lpstr>PowerPoint Presentation</vt:lpstr>
      <vt:lpstr>PowerPoint Presentation</vt:lpstr>
      <vt:lpstr>مقدمه و بیان مسئله</vt:lpstr>
      <vt:lpstr>مقدمه و بیان مسئله</vt:lpstr>
      <vt:lpstr>PowerPoint Presentation</vt:lpstr>
      <vt:lpstr>بیسکویت اما بدون قند</vt:lpstr>
      <vt:lpstr>PowerPoint Presentation</vt:lpstr>
      <vt:lpstr>بیسکویت با طعم اصالت</vt:lpstr>
      <vt:lpstr>PowerPoint Presentation</vt:lpstr>
      <vt:lpstr>فرخنده در برج هیجان</vt:lpstr>
      <vt:lpstr>PowerPoint Presentation</vt:lpstr>
      <vt:lpstr>یک فنجان چای، بیسکویت و تماشای فوتبال</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Alireza Soltani</dc:creator>
  <cp:lastModifiedBy>Mehdi Hanifi Irannovin</cp:lastModifiedBy>
  <cp:revision>2225</cp:revision>
  <dcterms:created xsi:type="dcterms:W3CDTF">2021-05-12T10:54:38Z</dcterms:created>
  <dcterms:modified xsi:type="dcterms:W3CDTF">2023-12-30T18:31:50Z</dcterms:modified>
</cp:coreProperties>
</file>